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10" r:id="rId2"/>
    <p:sldId id="448" r:id="rId3"/>
    <p:sldId id="449" r:id="rId4"/>
    <p:sldId id="507" r:id="rId5"/>
    <p:sldId id="508" r:id="rId6"/>
    <p:sldId id="513" r:id="rId7"/>
    <p:sldId id="488" r:id="rId8"/>
    <p:sldId id="512" r:id="rId9"/>
    <p:sldId id="511" r:id="rId10"/>
    <p:sldId id="464" r:id="rId11"/>
    <p:sldId id="410" r:id="rId1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34">
          <p15:clr>
            <a:srgbClr val="A4A3A4"/>
          </p15:clr>
        </p15:guide>
        <p15:guide id="2" orient="horz" pos="641">
          <p15:clr>
            <a:srgbClr val="A4A3A4"/>
          </p15:clr>
        </p15:guide>
        <p15:guide id="3" orient="horz" pos="4066">
          <p15:clr>
            <a:srgbClr val="A4A3A4"/>
          </p15:clr>
        </p15:guide>
        <p15:guide id="4" pos="5465">
          <p15:clr>
            <a:srgbClr val="A4A3A4"/>
          </p15:clr>
        </p15:guide>
        <p15:guide id="5" orient="horz" pos="4135">
          <p15:clr>
            <a:srgbClr val="A4A3A4"/>
          </p15:clr>
        </p15:guide>
        <p15:guide id="6" orient="horz" pos="40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6105">
          <p15:clr>
            <a:srgbClr val="A4A3A4"/>
          </p15:clr>
        </p15:guide>
        <p15:guide id="2" pos="163">
          <p15:clr>
            <a:srgbClr val="A4A3A4"/>
          </p15:clr>
        </p15:guide>
        <p15:guide id="3" pos="4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5D3"/>
    <a:srgbClr val="E30613"/>
    <a:srgbClr val="000000"/>
    <a:srgbClr val="037BDF"/>
    <a:srgbClr val="EEE915"/>
    <a:srgbClr val="339933"/>
    <a:srgbClr val="45A372"/>
    <a:srgbClr val="662918"/>
    <a:srgbClr val="EF8BB5"/>
    <a:srgbClr val="BDF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134" autoAdjust="0"/>
    <p:restoredTop sz="94128" autoAdjust="0"/>
  </p:normalViewPr>
  <p:slideViewPr>
    <p:cSldViewPr>
      <p:cViewPr>
        <p:scale>
          <a:sx n="75" d="100"/>
          <a:sy n="75" d="100"/>
        </p:scale>
        <p:origin x="-1002" y="-54"/>
      </p:cViewPr>
      <p:guideLst>
        <p:guide orient="horz" pos="4134"/>
        <p:guide orient="horz" pos="641"/>
        <p:guide orient="horz" pos="4066"/>
        <p:guide orient="horz" pos="4135"/>
        <p:guide orient="horz" pos="4067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2958" y="-90"/>
      </p:cViewPr>
      <p:guideLst>
        <p:guide orient="horz" pos="6105"/>
        <p:guide pos="163"/>
        <p:guide pos="411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2"/>
          <p:cNvSpPr>
            <a:spLocks noGrp="1"/>
          </p:cNvSpPr>
          <p:nvPr>
            <p:ph type="dt" idx="1"/>
          </p:nvPr>
        </p:nvSpPr>
        <p:spPr>
          <a:xfrm>
            <a:off x="5674171" y="9595750"/>
            <a:ext cx="608959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latin typeface="+mn-lt"/>
                <a:cs typeface="+mn-cs"/>
              </a:defRPr>
            </a:lvl1pPr>
          </a:lstStyle>
          <a:p>
            <a:pPr>
              <a:defRPr/>
            </a:pPr>
            <a:fld id="{2ADB8E37-C06D-4D0E-A6FB-583EAEC08126}" type="datetimeFigureOut">
              <a:rPr lang="de-DE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2"/>
          </p:nvPr>
        </p:nvSpPr>
        <p:spPr>
          <a:xfrm>
            <a:off x="1361109" y="9603495"/>
            <a:ext cx="4283165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Placeholder presentation title</a:t>
            </a:r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3"/>
          </p:nvPr>
        </p:nvSpPr>
        <p:spPr>
          <a:xfrm>
            <a:off x="6185570" y="9603495"/>
            <a:ext cx="352472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latin typeface="+mn-lt"/>
                <a:cs typeface="+mn-cs"/>
              </a:defRPr>
            </a:lvl1pPr>
          </a:lstStyle>
          <a:p>
            <a:pPr>
              <a:defRPr/>
            </a:pPr>
            <a:fld id="{0BC5DA4D-1684-4CD9-9E9A-48AD9CD3220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64517" name="Picture 3" descr="\\192.168.2.2\daten\Kunden\Landor\Siebert_Template_Juli\grafiken\RCC_Logo_Long_CMYK_Black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93" y="9363097"/>
            <a:ext cx="785194" cy="38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269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74171" y="9595750"/>
            <a:ext cx="608959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700">
                <a:latin typeface="+mj-lt"/>
                <a:cs typeface="+mn-cs"/>
              </a:defRPr>
            </a:lvl1pPr>
          </a:lstStyle>
          <a:p>
            <a:pPr>
              <a:defRPr/>
            </a:pPr>
            <a:fld id="{B0B7D651-325E-4040-892E-23BD7C316F5B}" type="datetimeFigureOut">
              <a:rPr lang="de-DE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13" tIns="45706" rIns="91413" bIns="4570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361109" y="9603495"/>
            <a:ext cx="4283165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Placeholder presentation title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185570" y="9603495"/>
            <a:ext cx="352472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latin typeface="+mj-lt"/>
                <a:cs typeface="+mn-cs"/>
              </a:defRPr>
            </a:lvl1pPr>
          </a:lstStyle>
          <a:p>
            <a:pPr>
              <a:defRPr/>
            </a:pPr>
            <a:fld id="{16D16D22-DE6F-4B98-A8A9-7FA55EEE564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63495" name="Picture 3" descr="\\192.168.2.2\daten\Kunden\Landor\Siebert_Template_Juli\grafiken\RCC_Logo_Long_CMYK_Black.e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93" y="9363097"/>
            <a:ext cx="785194" cy="38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90654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ts val="1600"/>
      </a:lnSpc>
      <a:spcBef>
        <a:spcPts val="1200"/>
      </a:spcBef>
      <a:spcAft>
        <a:spcPct val="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algn="l" rtl="0" eaLnBrk="0" fontAlgn="base" hangingPunct="0">
      <a:lnSpc>
        <a:spcPts val="1600"/>
      </a:lnSpc>
      <a:spcBef>
        <a:spcPct val="30000"/>
      </a:spcBef>
      <a:spcAft>
        <a:spcPct val="0"/>
      </a:spcAft>
      <a:buFont typeface="DINPro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68288" indent="-268288" algn="l" rtl="0" eaLnBrk="0" fontAlgn="base" hangingPunct="0">
      <a:lnSpc>
        <a:spcPts val="1600"/>
      </a:lnSpc>
      <a:spcBef>
        <a:spcPct val="30000"/>
      </a:spcBef>
      <a:spcAft>
        <a:spcPct val="0"/>
      </a:spcAft>
      <a:buFont typeface="DINPro"/>
      <a:buChar char="—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4988" indent="-266700" algn="l" rtl="0" eaLnBrk="0" fontAlgn="base" hangingPunct="0">
      <a:lnSpc>
        <a:spcPts val="1600"/>
      </a:lnSpc>
      <a:spcBef>
        <a:spcPct val="30000"/>
      </a:spcBef>
      <a:spcAft>
        <a:spcPct val="0"/>
      </a:spcAft>
      <a:buFont typeface="DINPro"/>
      <a:buChar char="—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03275" indent="-268288" algn="l" rtl="0" eaLnBrk="0" fontAlgn="base" hangingPunct="0">
      <a:lnSpc>
        <a:spcPts val="1600"/>
      </a:lnSpc>
      <a:spcBef>
        <a:spcPct val="30000"/>
      </a:spcBef>
      <a:spcAft>
        <a:spcPct val="0"/>
      </a:spcAft>
      <a:buFont typeface="DINPro"/>
      <a:buChar char="—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Microsoft_Excel_97-2003_Worksheet1.xls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Microsoft_Excel_97-2003_Worksheet2.xls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Microsoft_Excel_97-2003_Worksheet4.xls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8.png"/><Relationship Id="rId4" Type="http://schemas.openxmlformats.org/officeDocument/2006/relationships/oleObject" Target="../embeddings/Microsoft_Excel_97-2003_Worksheet3.xls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TI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out picture 01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447674"/>
            <a:ext cx="2151062" cy="89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8"/>
          <p:cNvSpPr>
            <a:spLocks/>
          </p:cNvSpPr>
          <p:nvPr userDrawn="1"/>
        </p:nvSpPr>
        <p:spPr bwMode="auto">
          <a:xfrm>
            <a:off x="3479800" y="1"/>
            <a:ext cx="5664200" cy="4024313"/>
          </a:xfrm>
          <a:custGeom>
            <a:avLst/>
            <a:gdLst>
              <a:gd name="T0" fmla="*/ 0 w 3568"/>
              <a:gd name="T1" fmla="*/ 0 h 2533"/>
              <a:gd name="T2" fmla="*/ 2147483647 w 3568"/>
              <a:gd name="T3" fmla="*/ 2147483647 h 2533"/>
              <a:gd name="T4" fmla="*/ 2147483647 w 3568"/>
              <a:gd name="T5" fmla="*/ 2147483647 h 2533"/>
              <a:gd name="T6" fmla="*/ 2147483647 w 3568"/>
              <a:gd name="T7" fmla="*/ 0 h 2533"/>
              <a:gd name="T8" fmla="*/ 0 w 3568"/>
              <a:gd name="T9" fmla="*/ 0 h 25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68" h="2533">
                <a:moveTo>
                  <a:pt x="0" y="0"/>
                </a:moveTo>
                <a:lnTo>
                  <a:pt x="2125" y="2533"/>
                </a:lnTo>
                <a:lnTo>
                  <a:pt x="3568" y="556"/>
                </a:lnTo>
                <a:lnTo>
                  <a:pt x="356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9"/>
          <p:cNvSpPr>
            <a:spLocks/>
          </p:cNvSpPr>
          <p:nvPr userDrawn="1"/>
        </p:nvSpPr>
        <p:spPr bwMode="auto">
          <a:xfrm>
            <a:off x="6659565" y="882649"/>
            <a:ext cx="2484437" cy="5976939"/>
          </a:xfrm>
          <a:custGeom>
            <a:avLst/>
            <a:gdLst/>
            <a:ahLst/>
            <a:cxnLst>
              <a:cxn ang="0">
                <a:pos x="122" y="1977"/>
              </a:cxn>
              <a:cxn ang="0">
                <a:pos x="0" y="3765"/>
              </a:cxn>
              <a:cxn ang="0">
                <a:pos x="1565" y="3765"/>
              </a:cxn>
              <a:cxn ang="0">
                <a:pos x="1565" y="0"/>
              </a:cxn>
              <a:cxn ang="0">
                <a:pos x="122" y="1977"/>
              </a:cxn>
            </a:cxnLst>
            <a:rect l="0" t="0" r="r" b="b"/>
            <a:pathLst>
              <a:path w="1565" h="3765">
                <a:moveTo>
                  <a:pt x="122" y="1977"/>
                </a:moveTo>
                <a:lnTo>
                  <a:pt x="0" y="3765"/>
                </a:lnTo>
                <a:lnTo>
                  <a:pt x="1565" y="3765"/>
                </a:lnTo>
                <a:lnTo>
                  <a:pt x="1565" y="0"/>
                </a:lnTo>
                <a:lnTo>
                  <a:pt x="122" y="1977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7" name="Freeform 11"/>
          <p:cNvSpPr>
            <a:spLocks/>
          </p:cNvSpPr>
          <p:nvPr userDrawn="1"/>
        </p:nvSpPr>
        <p:spPr bwMode="auto">
          <a:xfrm>
            <a:off x="-6350" y="4021137"/>
            <a:ext cx="6861175" cy="2838451"/>
          </a:xfrm>
          <a:custGeom>
            <a:avLst/>
            <a:gdLst>
              <a:gd name="T0" fmla="*/ 0 w 4321"/>
              <a:gd name="T1" fmla="*/ 2147483647 h 1788"/>
              <a:gd name="T2" fmla="*/ 0 w 4321"/>
              <a:gd name="T3" fmla="*/ 2147483647 h 1788"/>
              <a:gd name="T4" fmla="*/ 2147483647 w 4321"/>
              <a:gd name="T5" fmla="*/ 2147483647 h 1788"/>
              <a:gd name="T6" fmla="*/ 2147483647 w 4321"/>
              <a:gd name="T7" fmla="*/ 0 h 1788"/>
              <a:gd name="T8" fmla="*/ 0 w 4321"/>
              <a:gd name="T9" fmla="*/ 2147483647 h 17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1" h="1788">
                <a:moveTo>
                  <a:pt x="0" y="762"/>
                </a:moveTo>
                <a:lnTo>
                  <a:pt x="0" y="1788"/>
                </a:lnTo>
                <a:lnTo>
                  <a:pt x="4199" y="1788"/>
                </a:lnTo>
                <a:lnTo>
                  <a:pt x="4321" y="0"/>
                </a:lnTo>
                <a:lnTo>
                  <a:pt x="0" y="762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27212" y="3197952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/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27212" y="3476625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449265"/>
            <a:ext cx="21510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0000" y="54641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450000" y="57420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picture 0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449265"/>
            <a:ext cx="21510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450000" y="54641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450000" y="57420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  <p:sp>
        <p:nvSpPr>
          <p:cNvPr id="12" name="Прямоугольник 2"/>
          <p:cNvSpPr/>
          <p:nvPr userDrawn="1"/>
        </p:nvSpPr>
        <p:spPr>
          <a:xfrm>
            <a:off x="2240469" y="5049180"/>
            <a:ext cx="6903531" cy="1811995"/>
          </a:xfrm>
          <a:custGeom>
            <a:avLst/>
            <a:gdLst>
              <a:gd name="connsiteX0" fmla="*/ 0 w 6912260"/>
              <a:gd name="connsiteY0" fmla="*/ 0 h 4037893"/>
              <a:gd name="connsiteX1" fmla="*/ 6912260 w 6912260"/>
              <a:gd name="connsiteY1" fmla="*/ 0 h 4037893"/>
              <a:gd name="connsiteX2" fmla="*/ 6912260 w 6912260"/>
              <a:gd name="connsiteY2" fmla="*/ 4037893 h 4037893"/>
              <a:gd name="connsiteX3" fmla="*/ 0 w 6912260"/>
              <a:gd name="connsiteY3" fmla="*/ 4037893 h 4037893"/>
              <a:gd name="connsiteX4" fmla="*/ 0 w 6912260"/>
              <a:gd name="connsiteY4" fmla="*/ 0 h 4037893"/>
              <a:gd name="connsiteX0" fmla="*/ 0 w 6912260"/>
              <a:gd name="connsiteY0" fmla="*/ 4037893 h 4037893"/>
              <a:gd name="connsiteX1" fmla="*/ 6912260 w 6912260"/>
              <a:gd name="connsiteY1" fmla="*/ 0 h 4037893"/>
              <a:gd name="connsiteX2" fmla="*/ 6912260 w 6912260"/>
              <a:gd name="connsiteY2" fmla="*/ 4037893 h 4037893"/>
              <a:gd name="connsiteX3" fmla="*/ 0 w 6912260"/>
              <a:gd name="connsiteY3" fmla="*/ 4037893 h 40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260" h="4037893">
                <a:moveTo>
                  <a:pt x="0" y="4037893"/>
                </a:moveTo>
                <a:lnTo>
                  <a:pt x="6912260" y="0"/>
                </a:lnTo>
                <a:lnTo>
                  <a:pt x="6912260" y="4037893"/>
                </a:lnTo>
                <a:lnTo>
                  <a:pt x="0" y="4037893"/>
                </a:lnTo>
                <a:close/>
              </a:path>
            </a:pathLst>
          </a:custGeom>
          <a:solidFill>
            <a:srgbClr val="0375D3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13" name="Прямоугольник 8"/>
          <p:cNvSpPr/>
          <p:nvPr userDrawn="1"/>
        </p:nvSpPr>
        <p:spPr>
          <a:xfrm>
            <a:off x="4247964" y="1"/>
            <a:ext cx="4896036" cy="1346200"/>
          </a:xfrm>
          <a:custGeom>
            <a:avLst/>
            <a:gdLst>
              <a:gd name="connsiteX0" fmla="*/ 0 w 4896036"/>
              <a:gd name="connsiteY0" fmla="*/ 0 h 2829632"/>
              <a:gd name="connsiteX1" fmla="*/ 4896036 w 4896036"/>
              <a:gd name="connsiteY1" fmla="*/ 0 h 2829632"/>
              <a:gd name="connsiteX2" fmla="*/ 4896036 w 4896036"/>
              <a:gd name="connsiteY2" fmla="*/ 2829632 h 2829632"/>
              <a:gd name="connsiteX3" fmla="*/ 0 w 4896036"/>
              <a:gd name="connsiteY3" fmla="*/ 2829632 h 2829632"/>
              <a:gd name="connsiteX4" fmla="*/ 0 w 4896036"/>
              <a:gd name="connsiteY4" fmla="*/ 0 h 2829632"/>
              <a:gd name="connsiteX0" fmla="*/ 0 w 4896036"/>
              <a:gd name="connsiteY0" fmla="*/ 0 h 2829632"/>
              <a:gd name="connsiteX1" fmla="*/ 4896036 w 4896036"/>
              <a:gd name="connsiteY1" fmla="*/ 0 h 2829632"/>
              <a:gd name="connsiteX2" fmla="*/ 4896036 w 4896036"/>
              <a:gd name="connsiteY2" fmla="*/ 2829632 h 2829632"/>
              <a:gd name="connsiteX3" fmla="*/ 0 w 4896036"/>
              <a:gd name="connsiteY3" fmla="*/ 0 h 282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036" h="2829632">
                <a:moveTo>
                  <a:pt x="0" y="0"/>
                </a:moveTo>
                <a:lnTo>
                  <a:pt x="4896036" y="0"/>
                </a:lnTo>
                <a:lnTo>
                  <a:pt x="4896036" y="282963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</p:spTree>
    <p:extLst>
      <p:ext uri="{BB962C8B-B14F-4D97-AF65-F5344CB8AC3E}">
        <p14:creationId xmlns:p14="http://schemas.microsoft.com/office/powerpoint/2010/main" val="281008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20"/>
          <p:cNvGrpSpPr>
            <a:grpSpLocks/>
          </p:cNvGrpSpPr>
          <p:nvPr userDrawn="1"/>
        </p:nvGrpSpPr>
        <p:grpSpPr bwMode="auto">
          <a:xfrm>
            <a:off x="0" y="1"/>
            <a:ext cx="9147175" cy="6859588"/>
            <a:chOff x="0" y="0"/>
            <a:chExt cx="9147176" cy="6859588"/>
          </a:xfrm>
        </p:grpSpPr>
        <p:sp>
          <p:nvSpPr>
            <p:cNvPr id="5" name="Rectangle 10"/>
            <p:cNvSpPr>
              <a:spLocks noChangeArrowheads="1"/>
            </p:cNvSpPr>
            <p:nvPr userDrawn="1"/>
          </p:nvSpPr>
          <p:spPr bwMode="auto">
            <a:xfrm>
              <a:off x="0" y="0"/>
              <a:ext cx="9147176" cy="6859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latin typeface="Verdana" pitchFamily="34" charset="0"/>
              </a:endParaRPr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0" y="0"/>
              <a:ext cx="9147176" cy="6859588"/>
            </a:xfrm>
            <a:custGeom>
              <a:avLst/>
              <a:gdLst>
                <a:gd name="T0" fmla="*/ 2147483647 w 5762"/>
                <a:gd name="T1" fmla="*/ 0 h 4321"/>
                <a:gd name="T2" fmla="*/ 0 w 5762"/>
                <a:gd name="T3" fmla="*/ 2147483647 h 4321"/>
                <a:gd name="T4" fmla="*/ 0 w 5762"/>
                <a:gd name="T5" fmla="*/ 2147483647 h 4321"/>
                <a:gd name="T6" fmla="*/ 2147483647 w 5762"/>
                <a:gd name="T7" fmla="*/ 2147483647 h 4321"/>
                <a:gd name="T8" fmla="*/ 2147483647 w 5762"/>
                <a:gd name="T9" fmla="*/ 2147483647 h 4321"/>
                <a:gd name="T10" fmla="*/ 2147483647 w 5762"/>
                <a:gd name="T11" fmla="*/ 2147483647 h 4321"/>
                <a:gd name="T12" fmla="*/ 2147483647 w 5762"/>
                <a:gd name="T13" fmla="*/ 0 h 4321"/>
                <a:gd name="T14" fmla="*/ 2147483647 w 5762"/>
                <a:gd name="T15" fmla="*/ 0 h 43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62" h="4321">
                  <a:moveTo>
                    <a:pt x="1871" y="0"/>
                  </a:moveTo>
                  <a:lnTo>
                    <a:pt x="0" y="2228"/>
                  </a:lnTo>
                  <a:lnTo>
                    <a:pt x="0" y="2798"/>
                  </a:lnTo>
                  <a:lnTo>
                    <a:pt x="3109" y="4321"/>
                  </a:lnTo>
                  <a:lnTo>
                    <a:pt x="5762" y="4321"/>
                  </a:lnTo>
                  <a:lnTo>
                    <a:pt x="5762" y="3208"/>
                  </a:lnTo>
                  <a:lnTo>
                    <a:pt x="3421" y="0"/>
                  </a:lnTo>
                  <a:lnTo>
                    <a:pt x="1871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3"/>
            <p:cNvSpPr>
              <a:spLocks/>
            </p:cNvSpPr>
            <p:nvPr userDrawn="1"/>
          </p:nvSpPr>
          <p:spPr bwMode="auto">
            <a:xfrm>
              <a:off x="5430839" y="0"/>
              <a:ext cx="3716337" cy="509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41" y="3208"/>
                </a:cxn>
                <a:cxn ang="0">
                  <a:pos x="2341" y="0"/>
                </a:cxn>
                <a:cxn ang="0">
                  <a:pos x="0" y="0"/>
                </a:cxn>
              </a:cxnLst>
              <a:rect l="0" t="0" r="r" b="b"/>
              <a:pathLst>
                <a:path w="2341" h="3208">
                  <a:moveTo>
                    <a:pt x="0" y="0"/>
                  </a:moveTo>
                  <a:lnTo>
                    <a:pt x="2341" y="3208"/>
                  </a:lnTo>
                  <a:lnTo>
                    <a:pt x="23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auto">
            <a:xfrm>
              <a:off x="0" y="4433888"/>
              <a:ext cx="4935539" cy="2424112"/>
            </a:xfrm>
            <a:custGeom>
              <a:avLst/>
              <a:gdLst/>
              <a:ahLst/>
              <a:cxnLst>
                <a:cxn ang="0">
                  <a:pos x="0" y="1523"/>
                </a:cxn>
                <a:cxn ang="0">
                  <a:pos x="3109" y="1523"/>
                </a:cxn>
                <a:cxn ang="0">
                  <a:pos x="0" y="0"/>
                </a:cxn>
                <a:cxn ang="0">
                  <a:pos x="0" y="1523"/>
                </a:cxn>
              </a:cxnLst>
              <a:rect l="0" t="0" r="r" b="b"/>
              <a:pathLst>
                <a:path w="3109" h="1523">
                  <a:moveTo>
                    <a:pt x="0" y="1523"/>
                  </a:moveTo>
                  <a:lnTo>
                    <a:pt x="3109" y="1523"/>
                  </a:lnTo>
                  <a:lnTo>
                    <a:pt x="0" y="0"/>
                  </a:lnTo>
                  <a:lnTo>
                    <a:pt x="0" y="1523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1182752" y="2224072"/>
            <a:ext cx="5397463" cy="880085"/>
          </a:xfrm>
        </p:spPr>
        <p:txBody>
          <a:bodyPr anchor="b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1184343" y="3098555"/>
            <a:ext cx="5396419" cy="269304"/>
          </a:xfrm>
        </p:spPr>
        <p:txBody>
          <a:bodyPr/>
          <a:lstStyle>
            <a:lvl1pPr>
              <a:lnSpc>
                <a:spcPts val="2100"/>
              </a:lnSpc>
              <a:defRPr sz="19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8B120D9-F0E7-40C4-9D4D-407E297661FB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433CDEE-9E12-4CF0-91DC-2FC98E084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 userDrawn="1"/>
        </p:nvGrpSpPr>
        <p:grpSpPr bwMode="auto">
          <a:xfrm>
            <a:off x="0" y="1"/>
            <a:ext cx="9147175" cy="6864351"/>
            <a:chOff x="3772" y="-729"/>
            <a:chExt cx="5762" cy="4324"/>
          </a:xfrm>
        </p:grpSpPr>
        <p:sp>
          <p:nvSpPr>
            <p:cNvPr id="5" name="Rectangle 11"/>
            <p:cNvSpPr>
              <a:spLocks noChangeArrowheads="1"/>
            </p:cNvSpPr>
            <p:nvPr userDrawn="1"/>
          </p:nvSpPr>
          <p:spPr bwMode="auto">
            <a:xfrm>
              <a:off x="3772" y="-729"/>
              <a:ext cx="5762" cy="43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latin typeface="Verdana" pitchFamily="34" charset="0"/>
              </a:endParaRPr>
            </a:p>
          </p:txBody>
        </p:sp>
        <p:sp>
          <p:nvSpPr>
            <p:cNvPr id="6" name="Freeform 13"/>
            <p:cNvSpPr>
              <a:spLocks/>
            </p:cNvSpPr>
            <p:nvPr userDrawn="1"/>
          </p:nvSpPr>
          <p:spPr bwMode="auto">
            <a:xfrm>
              <a:off x="5209" y="-729"/>
              <a:ext cx="4325" cy="3278"/>
            </a:xfrm>
            <a:custGeom>
              <a:avLst/>
              <a:gdLst>
                <a:gd name="T0" fmla="*/ 1114 w 4325"/>
                <a:gd name="T1" fmla="*/ 0 h 3278"/>
                <a:gd name="T2" fmla="*/ 0 w 4325"/>
                <a:gd name="T3" fmla="*/ 2514 h 3278"/>
                <a:gd name="T4" fmla="*/ 4325 w 4325"/>
                <a:gd name="T5" fmla="*/ 3278 h 3278"/>
                <a:gd name="T6" fmla="*/ 4325 w 4325"/>
                <a:gd name="T7" fmla="*/ 0 h 3278"/>
                <a:gd name="T8" fmla="*/ 1114 w 4325"/>
                <a:gd name="T9" fmla="*/ 0 h 3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5" h="3278">
                  <a:moveTo>
                    <a:pt x="1114" y="0"/>
                  </a:moveTo>
                  <a:lnTo>
                    <a:pt x="0" y="2514"/>
                  </a:lnTo>
                  <a:lnTo>
                    <a:pt x="4325" y="3278"/>
                  </a:lnTo>
                  <a:lnTo>
                    <a:pt x="4325" y="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auto">
            <a:xfrm>
              <a:off x="3772" y="-729"/>
              <a:ext cx="2551" cy="3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80"/>
                </a:cxn>
                <a:cxn ang="0">
                  <a:pos x="1437" y="2514"/>
                </a:cxn>
                <a:cxn ang="0">
                  <a:pos x="2551" y="0"/>
                </a:cxn>
                <a:cxn ang="0">
                  <a:pos x="0" y="0"/>
                </a:cxn>
              </a:cxnLst>
              <a:rect l="0" t="0" r="r" b="b"/>
              <a:pathLst>
                <a:path w="2551" h="3480">
                  <a:moveTo>
                    <a:pt x="0" y="0"/>
                  </a:moveTo>
                  <a:lnTo>
                    <a:pt x="0" y="3480"/>
                  </a:lnTo>
                  <a:lnTo>
                    <a:pt x="1437" y="2514"/>
                  </a:lnTo>
                  <a:lnTo>
                    <a:pt x="25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3772" y="1784"/>
              <a:ext cx="2095" cy="1811"/>
            </a:xfrm>
            <a:custGeom>
              <a:avLst/>
              <a:gdLst>
                <a:gd name="T0" fmla="*/ 0 w 2095"/>
                <a:gd name="T1" fmla="*/ 984 h 1807"/>
                <a:gd name="T2" fmla="*/ 0 w 2095"/>
                <a:gd name="T3" fmla="*/ 1843 h 1807"/>
                <a:gd name="T4" fmla="*/ 2095 w 2095"/>
                <a:gd name="T5" fmla="*/ 1843 h 1807"/>
                <a:gd name="T6" fmla="*/ 1437 w 2095"/>
                <a:gd name="T7" fmla="*/ 0 h 1807"/>
                <a:gd name="T8" fmla="*/ 0 w 2095"/>
                <a:gd name="T9" fmla="*/ 984 h 18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5" h="1807">
                  <a:moveTo>
                    <a:pt x="0" y="966"/>
                  </a:moveTo>
                  <a:lnTo>
                    <a:pt x="0" y="1807"/>
                  </a:lnTo>
                  <a:lnTo>
                    <a:pt x="2095" y="1807"/>
                  </a:lnTo>
                  <a:lnTo>
                    <a:pt x="1437" y="0"/>
                  </a:lnTo>
                  <a:lnTo>
                    <a:pt x="0" y="96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440098" y="2041507"/>
            <a:ext cx="5235591" cy="891031"/>
          </a:xfrm>
        </p:spPr>
        <p:txBody>
          <a:bodyPr anchor="b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441686" y="2926935"/>
            <a:ext cx="5234578" cy="269304"/>
          </a:xfrm>
        </p:spPr>
        <p:txBody>
          <a:bodyPr/>
          <a:lstStyle>
            <a:lvl1pPr>
              <a:lnSpc>
                <a:spcPts val="2100"/>
              </a:lnSpc>
              <a:defRPr sz="19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6CC2674-E9AB-479B-9B16-EC2F58240DB2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3E9B5C1-725A-4089-82D6-D463DEED8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2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 userDrawn="1"/>
        </p:nvGrpSpPr>
        <p:grpSpPr bwMode="auto">
          <a:xfrm>
            <a:off x="0" y="1"/>
            <a:ext cx="9147175" cy="6864351"/>
            <a:chOff x="3772" y="-729"/>
            <a:chExt cx="5762" cy="4324"/>
          </a:xfrm>
        </p:grpSpPr>
        <p:sp>
          <p:nvSpPr>
            <p:cNvPr id="6" name="Freeform 13"/>
            <p:cNvSpPr>
              <a:spLocks/>
            </p:cNvSpPr>
            <p:nvPr userDrawn="1"/>
          </p:nvSpPr>
          <p:spPr bwMode="auto">
            <a:xfrm>
              <a:off x="5209" y="-729"/>
              <a:ext cx="4325" cy="3278"/>
            </a:xfrm>
            <a:custGeom>
              <a:avLst/>
              <a:gdLst>
                <a:gd name="T0" fmla="*/ 1114 w 4325"/>
                <a:gd name="T1" fmla="*/ 0 h 3278"/>
                <a:gd name="T2" fmla="*/ 0 w 4325"/>
                <a:gd name="T3" fmla="*/ 2514 h 3278"/>
                <a:gd name="T4" fmla="*/ 4325 w 4325"/>
                <a:gd name="T5" fmla="*/ 3278 h 3278"/>
                <a:gd name="T6" fmla="*/ 4325 w 4325"/>
                <a:gd name="T7" fmla="*/ 0 h 3278"/>
                <a:gd name="T8" fmla="*/ 1114 w 4325"/>
                <a:gd name="T9" fmla="*/ 0 h 3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25" h="3278">
                  <a:moveTo>
                    <a:pt x="1114" y="0"/>
                  </a:moveTo>
                  <a:lnTo>
                    <a:pt x="0" y="2514"/>
                  </a:lnTo>
                  <a:lnTo>
                    <a:pt x="4325" y="3278"/>
                  </a:lnTo>
                  <a:lnTo>
                    <a:pt x="4325" y="0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4"/>
            <p:cNvSpPr>
              <a:spLocks/>
            </p:cNvSpPr>
            <p:nvPr userDrawn="1"/>
          </p:nvSpPr>
          <p:spPr bwMode="auto">
            <a:xfrm>
              <a:off x="3772" y="-729"/>
              <a:ext cx="2551" cy="3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480"/>
                </a:cxn>
                <a:cxn ang="0">
                  <a:pos x="1437" y="2514"/>
                </a:cxn>
                <a:cxn ang="0">
                  <a:pos x="2551" y="0"/>
                </a:cxn>
                <a:cxn ang="0">
                  <a:pos x="0" y="0"/>
                </a:cxn>
              </a:cxnLst>
              <a:rect l="0" t="0" r="r" b="b"/>
              <a:pathLst>
                <a:path w="2551" h="3480">
                  <a:moveTo>
                    <a:pt x="0" y="0"/>
                  </a:moveTo>
                  <a:lnTo>
                    <a:pt x="0" y="3480"/>
                  </a:lnTo>
                  <a:lnTo>
                    <a:pt x="1437" y="2514"/>
                  </a:lnTo>
                  <a:lnTo>
                    <a:pt x="25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9" name="Freeform 15"/>
            <p:cNvSpPr>
              <a:spLocks/>
            </p:cNvSpPr>
            <p:nvPr userDrawn="1"/>
          </p:nvSpPr>
          <p:spPr bwMode="auto">
            <a:xfrm>
              <a:off x="3772" y="1784"/>
              <a:ext cx="2095" cy="1811"/>
            </a:xfrm>
            <a:custGeom>
              <a:avLst/>
              <a:gdLst>
                <a:gd name="T0" fmla="*/ 0 w 2095"/>
                <a:gd name="T1" fmla="*/ 984 h 1807"/>
                <a:gd name="T2" fmla="*/ 0 w 2095"/>
                <a:gd name="T3" fmla="*/ 1843 h 1807"/>
                <a:gd name="T4" fmla="*/ 2095 w 2095"/>
                <a:gd name="T5" fmla="*/ 1843 h 1807"/>
                <a:gd name="T6" fmla="*/ 1437 w 2095"/>
                <a:gd name="T7" fmla="*/ 0 h 1807"/>
                <a:gd name="T8" fmla="*/ 0 w 2095"/>
                <a:gd name="T9" fmla="*/ 984 h 18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95" h="1807">
                  <a:moveTo>
                    <a:pt x="0" y="966"/>
                  </a:moveTo>
                  <a:lnTo>
                    <a:pt x="0" y="1807"/>
                  </a:lnTo>
                  <a:lnTo>
                    <a:pt x="2095" y="1807"/>
                  </a:lnTo>
                  <a:lnTo>
                    <a:pt x="1437" y="0"/>
                  </a:lnTo>
                  <a:lnTo>
                    <a:pt x="0" y="96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440098" y="2041507"/>
            <a:ext cx="5235591" cy="891031"/>
          </a:xfrm>
        </p:spPr>
        <p:txBody>
          <a:bodyPr anchor="b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3441686" y="2926935"/>
            <a:ext cx="5234578" cy="269304"/>
          </a:xfrm>
        </p:spPr>
        <p:txBody>
          <a:bodyPr/>
          <a:lstStyle>
            <a:lvl1pPr>
              <a:lnSpc>
                <a:spcPts val="2100"/>
              </a:lnSpc>
              <a:defRPr sz="19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0C8B57-CFAF-44D3-A7BA-F72006217E72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3E9B5C1-725A-4089-82D6-D463DEED8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 userDrawn="1"/>
        </p:nvGrpSpPr>
        <p:grpSpPr bwMode="auto">
          <a:xfrm>
            <a:off x="-6350" y="-59553"/>
            <a:ext cx="9150350" cy="6861175"/>
            <a:chOff x="7691" y="-3039"/>
            <a:chExt cx="5764" cy="4322"/>
          </a:xfrm>
        </p:grpSpPr>
        <p:sp>
          <p:nvSpPr>
            <p:cNvPr id="5" name="Rectangle 6"/>
            <p:cNvSpPr>
              <a:spLocks noChangeArrowheads="1"/>
            </p:cNvSpPr>
            <p:nvPr userDrawn="1"/>
          </p:nvSpPr>
          <p:spPr bwMode="auto">
            <a:xfrm>
              <a:off x="7691" y="-3039"/>
              <a:ext cx="5764" cy="4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mtClean="0">
                <a:latin typeface="Verdana" pitchFamily="34" charset="0"/>
              </a:endParaRPr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7691" y="-3039"/>
              <a:ext cx="5764" cy="4322"/>
            </a:xfrm>
            <a:custGeom>
              <a:avLst/>
              <a:gdLst>
                <a:gd name="T0" fmla="*/ 2952 w 5764"/>
                <a:gd name="T1" fmla="*/ 0 h 4322"/>
                <a:gd name="T2" fmla="*/ 0 w 5764"/>
                <a:gd name="T3" fmla="*/ 2153 h 4322"/>
                <a:gd name="T4" fmla="*/ 0 w 5764"/>
                <a:gd name="T5" fmla="*/ 2161 h 4322"/>
                <a:gd name="T6" fmla="*/ 2576 w 5764"/>
                <a:gd name="T7" fmla="*/ 4322 h 4322"/>
                <a:gd name="T8" fmla="*/ 3941 w 5764"/>
                <a:gd name="T9" fmla="*/ 4322 h 4322"/>
                <a:gd name="T10" fmla="*/ 5764 w 5764"/>
                <a:gd name="T11" fmla="*/ 602 h 4322"/>
                <a:gd name="T12" fmla="*/ 5764 w 5764"/>
                <a:gd name="T13" fmla="*/ 0 h 4322"/>
                <a:gd name="T14" fmla="*/ 2952 w 5764"/>
                <a:gd name="T15" fmla="*/ 0 h 43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764" h="4322">
                  <a:moveTo>
                    <a:pt x="2952" y="0"/>
                  </a:moveTo>
                  <a:lnTo>
                    <a:pt x="0" y="2153"/>
                  </a:lnTo>
                  <a:lnTo>
                    <a:pt x="0" y="2161"/>
                  </a:lnTo>
                  <a:lnTo>
                    <a:pt x="2576" y="4322"/>
                  </a:lnTo>
                  <a:lnTo>
                    <a:pt x="3941" y="4322"/>
                  </a:lnTo>
                  <a:lnTo>
                    <a:pt x="5764" y="602"/>
                  </a:lnTo>
                  <a:lnTo>
                    <a:pt x="5764" y="0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7691" y="-3039"/>
              <a:ext cx="2952" cy="2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53"/>
                </a:cxn>
                <a:cxn ang="0">
                  <a:pos x="2952" y="0"/>
                </a:cxn>
                <a:cxn ang="0">
                  <a:pos x="0" y="0"/>
                </a:cxn>
              </a:cxnLst>
              <a:rect l="0" t="0" r="r" b="b"/>
              <a:pathLst>
                <a:path w="2952" h="2153">
                  <a:moveTo>
                    <a:pt x="0" y="0"/>
                  </a:moveTo>
                  <a:lnTo>
                    <a:pt x="0" y="2153"/>
                  </a:lnTo>
                  <a:lnTo>
                    <a:pt x="29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1632" y="-2437"/>
              <a:ext cx="1823" cy="3720"/>
            </a:xfrm>
            <a:custGeom>
              <a:avLst/>
              <a:gdLst/>
              <a:ahLst/>
              <a:cxnLst>
                <a:cxn ang="0">
                  <a:pos x="0" y="3720"/>
                </a:cxn>
                <a:cxn ang="0">
                  <a:pos x="1823" y="3720"/>
                </a:cxn>
                <a:cxn ang="0">
                  <a:pos x="1823" y="0"/>
                </a:cxn>
                <a:cxn ang="0">
                  <a:pos x="0" y="3720"/>
                </a:cxn>
              </a:cxnLst>
              <a:rect l="0" t="0" r="r" b="b"/>
              <a:pathLst>
                <a:path w="1823" h="3720">
                  <a:moveTo>
                    <a:pt x="0" y="3720"/>
                  </a:moveTo>
                  <a:lnTo>
                    <a:pt x="1823" y="3720"/>
                  </a:lnTo>
                  <a:lnTo>
                    <a:pt x="1823" y="0"/>
                  </a:lnTo>
                  <a:lnTo>
                    <a:pt x="0" y="3720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  <a:cs typeface="+mn-cs"/>
              </a:endParaRPr>
            </a:p>
          </p:txBody>
        </p:sp>
      </p:grp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2400301" y="-990599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2308194" y="2187559"/>
            <a:ext cx="5141872" cy="919775"/>
          </a:xfrm>
        </p:spPr>
        <p:txBody>
          <a:bodyPr anchor="b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2309784" y="3101731"/>
            <a:ext cx="5140877" cy="269304"/>
          </a:xfrm>
        </p:spPr>
        <p:txBody>
          <a:bodyPr/>
          <a:lstStyle>
            <a:lvl1pPr>
              <a:lnSpc>
                <a:spcPts val="2100"/>
              </a:lnSpc>
              <a:defRPr sz="1900" b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C88ACB-FC92-43FF-BF9A-34C0DC9D1A45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065FBA-E1E4-4C53-936C-48A0C9037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4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1"/>
          <p:cNvSpPr>
            <a:spLocks/>
          </p:cNvSpPr>
          <p:nvPr userDrawn="1"/>
        </p:nvSpPr>
        <p:spPr bwMode="auto">
          <a:xfrm>
            <a:off x="1981965" y="-5146"/>
            <a:ext cx="7184459" cy="1193083"/>
          </a:xfrm>
          <a:custGeom>
            <a:avLst/>
            <a:gdLst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0" fmla="*/ 4865 w 4865"/>
              <a:gd name="connsiteY0" fmla="*/ 0 h 10000"/>
              <a:gd name="connsiteX1" fmla="*/ 0 w 4865"/>
              <a:gd name="connsiteY1" fmla="*/ 10000 h 10000"/>
              <a:gd name="connsiteX2" fmla="*/ 4865 w 4865"/>
              <a:gd name="connsiteY2" fmla="*/ 10000 h 10000"/>
              <a:gd name="connsiteX3" fmla="*/ 4865 w 4865"/>
              <a:gd name="connsiteY3" fmla="*/ 0 h 10000"/>
              <a:gd name="connsiteX0" fmla="*/ 10000 w 10000"/>
              <a:gd name="connsiteY0" fmla="*/ 0 h 4085"/>
              <a:gd name="connsiteX1" fmla="*/ 0 w 10000"/>
              <a:gd name="connsiteY1" fmla="*/ 4085 h 4085"/>
              <a:gd name="connsiteX2" fmla="*/ 10000 w 10000"/>
              <a:gd name="connsiteY2" fmla="*/ 4085 h 4085"/>
              <a:gd name="connsiteX3" fmla="*/ 10000 w 10000"/>
              <a:gd name="connsiteY3" fmla="*/ 0 h 4085"/>
              <a:gd name="connsiteX0" fmla="*/ 2851 w 10000"/>
              <a:gd name="connsiteY0" fmla="*/ 0 h 14208"/>
              <a:gd name="connsiteX1" fmla="*/ 0 w 10000"/>
              <a:gd name="connsiteY1" fmla="*/ 14208 h 14208"/>
              <a:gd name="connsiteX2" fmla="*/ 10000 w 10000"/>
              <a:gd name="connsiteY2" fmla="*/ 14208 h 14208"/>
              <a:gd name="connsiteX3" fmla="*/ 2851 w 10000"/>
              <a:gd name="connsiteY3" fmla="*/ 0 h 14208"/>
              <a:gd name="connsiteX0" fmla="*/ 2851 w 18972"/>
              <a:gd name="connsiteY0" fmla="*/ 0 h 14208"/>
              <a:gd name="connsiteX1" fmla="*/ 0 w 18972"/>
              <a:gd name="connsiteY1" fmla="*/ 14208 h 14208"/>
              <a:gd name="connsiteX2" fmla="*/ 18972 w 18972"/>
              <a:gd name="connsiteY2" fmla="*/ 86 h 14208"/>
              <a:gd name="connsiteX3" fmla="*/ 2851 w 18972"/>
              <a:gd name="connsiteY3" fmla="*/ 0 h 14208"/>
              <a:gd name="connsiteX0" fmla="*/ 0 w 16121"/>
              <a:gd name="connsiteY0" fmla="*/ 0 h 8359"/>
              <a:gd name="connsiteX1" fmla="*/ 16052 w 16121"/>
              <a:gd name="connsiteY1" fmla="*/ 8359 h 8359"/>
              <a:gd name="connsiteX2" fmla="*/ 16121 w 16121"/>
              <a:gd name="connsiteY2" fmla="*/ 86 h 8359"/>
              <a:gd name="connsiteX3" fmla="*/ 0 w 16121"/>
              <a:gd name="connsiteY3" fmla="*/ 0 h 8359"/>
              <a:gd name="connsiteX0" fmla="*/ 0 w 9970"/>
              <a:gd name="connsiteY0" fmla="*/ 0 h 10000"/>
              <a:gd name="connsiteX1" fmla="*/ 9957 w 9970"/>
              <a:gd name="connsiteY1" fmla="*/ 10000 h 10000"/>
              <a:gd name="connsiteX2" fmla="*/ 9970 w 9970"/>
              <a:gd name="connsiteY2" fmla="*/ 188 h 10000"/>
              <a:gd name="connsiteX3" fmla="*/ 0 w 9970"/>
              <a:gd name="connsiteY3" fmla="*/ 0 h 10000"/>
              <a:gd name="connsiteX0" fmla="*/ 0 w 10000"/>
              <a:gd name="connsiteY0" fmla="*/ 0 h 10000"/>
              <a:gd name="connsiteX1" fmla="*/ 9987 w 10000"/>
              <a:gd name="connsiteY1" fmla="*/ 10000 h 10000"/>
              <a:gd name="connsiteX2" fmla="*/ 10000 w 10000"/>
              <a:gd name="connsiteY2" fmla="*/ 103 h 10000"/>
              <a:gd name="connsiteX3" fmla="*/ 0 w 10000"/>
              <a:gd name="connsiteY3" fmla="*/ 0 h 10000"/>
              <a:gd name="connsiteX0" fmla="*/ 0 w 14776"/>
              <a:gd name="connsiteY0" fmla="*/ 0 h 9915"/>
              <a:gd name="connsiteX1" fmla="*/ 14763 w 14776"/>
              <a:gd name="connsiteY1" fmla="*/ 9915 h 9915"/>
              <a:gd name="connsiteX2" fmla="*/ 14776 w 14776"/>
              <a:gd name="connsiteY2" fmla="*/ 18 h 9915"/>
              <a:gd name="connsiteX3" fmla="*/ 0 w 14776"/>
              <a:gd name="connsiteY3" fmla="*/ 0 h 9915"/>
              <a:gd name="connsiteX0" fmla="*/ 0 w 10000"/>
              <a:gd name="connsiteY0" fmla="*/ 0 h 7074"/>
              <a:gd name="connsiteX1" fmla="*/ 9991 w 10000"/>
              <a:gd name="connsiteY1" fmla="*/ 7074 h 7074"/>
              <a:gd name="connsiteX2" fmla="*/ 10000 w 10000"/>
              <a:gd name="connsiteY2" fmla="*/ 18 h 7074"/>
              <a:gd name="connsiteX3" fmla="*/ 0 w 10000"/>
              <a:gd name="connsiteY3" fmla="*/ 0 h 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7074">
                <a:moveTo>
                  <a:pt x="0" y="0"/>
                </a:moveTo>
                <a:lnTo>
                  <a:pt x="9991" y="7074"/>
                </a:lnTo>
                <a:cubicBezTo>
                  <a:pt x="10001" y="3747"/>
                  <a:pt x="9991" y="3345"/>
                  <a:pt x="10000" y="1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 userDrawn="1"/>
        </p:nvSpPr>
        <p:spPr bwMode="auto">
          <a:xfrm>
            <a:off x="-3175" y="2942812"/>
            <a:ext cx="1861649" cy="3918363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8" h="10000">
                <a:moveTo>
                  <a:pt x="0" y="10000"/>
                </a:moveTo>
                <a:lnTo>
                  <a:pt x="10158" y="10000"/>
                </a:lnTo>
                <a:lnTo>
                  <a:pt x="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Freeform 13"/>
          <p:cNvSpPr>
            <a:spLocks/>
          </p:cNvSpPr>
          <p:nvPr userDrawn="1"/>
        </p:nvSpPr>
        <p:spPr bwMode="auto">
          <a:xfrm>
            <a:off x="7169318" y="4922971"/>
            <a:ext cx="1989296" cy="1938203"/>
          </a:xfrm>
          <a:custGeom>
            <a:avLst/>
            <a:gdLst>
              <a:gd name="T0" fmla="*/ 1114 w 4325"/>
              <a:gd name="T1" fmla="*/ 0 h 3278"/>
              <a:gd name="T2" fmla="*/ 0 w 4325"/>
              <a:gd name="T3" fmla="*/ 2514 h 3278"/>
              <a:gd name="T4" fmla="*/ 4325 w 4325"/>
              <a:gd name="T5" fmla="*/ 3278 h 3278"/>
              <a:gd name="T6" fmla="*/ 4325 w 4325"/>
              <a:gd name="T7" fmla="*/ 0 h 3278"/>
              <a:gd name="T8" fmla="*/ 1114 w 4325"/>
              <a:gd name="T9" fmla="*/ 0 h 3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7424"/>
              <a:gd name="connsiteY0" fmla="*/ 0 h 10000"/>
              <a:gd name="connsiteX1" fmla="*/ 1884 w 7424"/>
              <a:gd name="connsiteY1" fmla="*/ 9984 h 10000"/>
              <a:gd name="connsiteX2" fmla="*/ 7424 w 7424"/>
              <a:gd name="connsiteY2" fmla="*/ 10000 h 10000"/>
              <a:gd name="connsiteX3" fmla="*/ 7424 w 7424"/>
              <a:gd name="connsiteY3" fmla="*/ 0 h 10000"/>
              <a:gd name="connsiteX4" fmla="*/ 0 w 7424"/>
              <a:gd name="connsiteY4" fmla="*/ 0 h 10000"/>
              <a:gd name="connsiteX0" fmla="*/ 0 w 10000"/>
              <a:gd name="connsiteY0" fmla="*/ 0 h 10000"/>
              <a:gd name="connsiteX1" fmla="*/ 6126 w 10000"/>
              <a:gd name="connsiteY1" fmla="*/ 9984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0 w 10000"/>
              <a:gd name="connsiteY4" fmla="*/ 0 h 10000"/>
              <a:gd name="connsiteX0" fmla="*/ 3874 w 3874"/>
              <a:gd name="connsiteY0" fmla="*/ 0 h 10000"/>
              <a:gd name="connsiteX1" fmla="*/ 0 w 3874"/>
              <a:gd name="connsiteY1" fmla="*/ 9984 h 10000"/>
              <a:gd name="connsiteX2" fmla="*/ 3874 w 3874"/>
              <a:gd name="connsiteY2" fmla="*/ 10000 h 10000"/>
              <a:gd name="connsiteX3" fmla="*/ 3874 w 3874"/>
              <a:gd name="connsiteY3" fmla="*/ 0 h 10000"/>
              <a:gd name="connsiteX0" fmla="*/ 10074 w 10074"/>
              <a:gd name="connsiteY0" fmla="*/ 0 h 3083"/>
              <a:gd name="connsiteX1" fmla="*/ 0 w 10074"/>
              <a:gd name="connsiteY1" fmla="*/ 3067 h 3083"/>
              <a:gd name="connsiteX2" fmla="*/ 10000 w 10074"/>
              <a:gd name="connsiteY2" fmla="*/ 3083 h 3083"/>
              <a:gd name="connsiteX3" fmla="*/ 10074 w 10074"/>
              <a:gd name="connsiteY3" fmla="*/ 0 h 3083"/>
              <a:gd name="connsiteX0" fmla="*/ 10000 w 10000"/>
              <a:gd name="connsiteY0" fmla="*/ 0 h 12081"/>
              <a:gd name="connsiteX1" fmla="*/ 0 w 10000"/>
              <a:gd name="connsiteY1" fmla="*/ 12029 h 12081"/>
              <a:gd name="connsiteX2" fmla="*/ 9927 w 10000"/>
              <a:gd name="connsiteY2" fmla="*/ 12081 h 12081"/>
              <a:gd name="connsiteX3" fmla="*/ 10000 w 10000"/>
              <a:gd name="connsiteY3" fmla="*/ 0 h 1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2081">
                <a:moveTo>
                  <a:pt x="10000" y="0"/>
                </a:moveTo>
                <a:lnTo>
                  <a:pt x="0" y="12029"/>
                </a:lnTo>
                <a:lnTo>
                  <a:pt x="9927" y="12081"/>
                </a:lnTo>
                <a:cubicBezTo>
                  <a:pt x="9951" y="8747"/>
                  <a:pt x="9975" y="3334"/>
                  <a:pt x="1000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Михеевский ГОК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27" y="6164253"/>
            <a:ext cx="1375823" cy="69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/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2"/>
          <p:cNvGraphicFramePr>
            <a:graphicFrameLocks/>
          </p:cNvGraphicFramePr>
          <p:nvPr/>
        </p:nvGraphicFramePr>
        <p:xfrm>
          <a:off x="1439863" y="1557337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93" r:id="rId4" imgW="6096528" imgH="4066384" progId="Excel.Sheet.8">
                  <p:embed/>
                </p:oleObj>
              </mc:Choice>
              <mc:Fallback>
                <p:oleObj r:id="rId4" imgW="6096528" imgH="4066384" progId="Excel.Sheet.8">
                  <p:embed/>
                  <p:pic>
                    <p:nvPicPr>
                      <p:cNvPr id="0" name="Picture 54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863" y="1557337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5195889" y="-376237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0000" y="728701"/>
            <a:ext cx="8207375" cy="269304"/>
          </a:xfrm>
        </p:spPr>
        <p:txBody>
          <a:bodyPr/>
          <a:lstStyle>
            <a:lvl1pPr>
              <a:lnSpc>
                <a:spcPts val="2100"/>
              </a:lnSpc>
              <a:defRPr sz="1800" b="0" cap="all" baseline="0">
                <a:latin typeface="+mn-lt"/>
              </a:defRPr>
            </a:lvl1pPr>
          </a:lstStyle>
          <a:p>
            <a:pPr lvl="0"/>
            <a:r>
              <a:rPr lang="de-DE" noProof="0" smtClean="0"/>
              <a:t>Click to edit Master text styles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6FDB9-38AD-4873-8B9D-45359C9F0377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8FBC9-6038-4CA7-B0A2-6CE2D9FA3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/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5195889" y="-376237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  <p:graphicFrame>
        <p:nvGraphicFramePr>
          <p:cNvPr id="5" name="Chart 9"/>
          <p:cNvGraphicFramePr>
            <a:graphicFrameLocks/>
          </p:cNvGraphicFramePr>
          <p:nvPr/>
        </p:nvGraphicFramePr>
        <p:xfrm>
          <a:off x="1439863" y="1557337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17" r:id="rId4" imgW="6096528" imgH="4066384" progId="Excel.Sheet.8">
                  <p:embed/>
                </p:oleObj>
              </mc:Choice>
              <mc:Fallback>
                <p:oleObj r:id="rId4" imgW="6096528" imgH="4066384" progId="Excel.Sheet.8">
                  <p:embed/>
                  <p:pic>
                    <p:nvPicPr>
                      <p:cNvPr id="0" name="Picture 549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863" y="1557337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648825" y="3213101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0000" y="728701"/>
            <a:ext cx="8207375" cy="269304"/>
          </a:xfrm>
        </p:spPr>
        <p:txBody>
          <a:bodyPr/>
          <a:lstStyle>
            <a:lvl1pPr>
              <a:lnSpc>
                <a:spcPts val="2100"/>
              </a:lnSpc>
              <a:defRPr sz="1800" b="0" cap="all" baseline="0">
                <a:latin typeface="+mn-lt"/>
              </a:defRPr>
            </a:lvl1pPr>
          </a:lstStyle>
          <a:p>
            <a:pPr lvl="0"/>
            <a:r>
              <a:rPr lang="de-DE" noProof="0" smtClean="0"/>
              <a:t>Click to edit Master text styles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E8D40-622C-4B5D-A253-E03A75E4EAE7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4AD0-44F6-4429-B96E-2A91354D4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pictur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b="33220"/>
          <a:stretch/>
        </p:blipFill>
        <p:spPr>
          <a:xfrm>
            <a:off x="-508" y="1"/>
            <a:ext cx="9165650" cy="6849379"/>
          </a:xfrm>
          <a:prstGeom prst="rect">
            <a:avLst/>
          </a:prstGeom>
        </p:spPr>
      </p:pic>
      <p:sp>
        <p:nvSpPr>
          <p:cNvPr id="5" name="Freeform 8"/>
          <p:cNvSpPr>
            <a:spLocks/>
          </p:cNvSpPr>
          <p:nvPr userDrawn="1"/>
        </p:nvSpPr>
        <p:spPr bwMode="auto">
          <a:xfrm flipH="1">
            <a:off x="-509" y="0"/>
            <a:ext cx="3996577" cy="4916930"/>
          </a:xfrm>
          <a:custGeom>
            <a:avLst/>
            <a:gdLst>
              <a:gd name="T0" fmla="*/ 0 w 3568"/>
              <a:gd name="T1" fmla="*/ 0 h 2533"/>
              <a:gd name="T2" fmla="*/ 2147483647 w 3568"/>
              <a:gd name="T3" fmla="*/ 2147483647 h 2533"/>
              <a:gd name="T4" fmla="*/ 2147483647 w 3568"/>
              <a:gd name="T5" fmla="*/ 2147483647 h 2533"/>
              <a:gd name="T6" fmla="*/ 2147483647 w 3568"/>
              <a:gd name="T7" fmla="*/ 0 h 2533"/>
              <a:gd name="T8" fmla="*/ 0 w 3568"/>
              <a:gd name="T9" fmla="*/ 0 h 25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10000"/>
              <a:gd name="connsiteY0" fmla="*/ 0 h 12245"/>
              <a:gd name="connsiteX1" fmla="*/ 7077 w 10000"/>
              <a:gd name="connsiteY1" fmla="*/ 12245 h 12245"/>
              <a:gd name="connsiteX2" fmla="*/ 10000 w 10000"/>
              <a:gd name="connsiteY2" fmla="*/ 2195 h 12245"/>
              <a:gd name="connsiteX3" fmla="*/ 10000 w 10000"/>
              <a:gd name="connsiteY3" fmla="*/ 0 h 12245"/>
              <a:gd name="connsiteX4" fmla="*/ 0 w 10000"/>
              <a:gd name="connsiteY4" fmla="*/ 0 h 12245"/>
              <a:gd name="connsiteX0" fmla="*/ 0 w 10000"/>
              <a:gd name="connsiteY0" fmla="*/ 0 h 12245"/>
              <a:gd name="connsiteX1" fmla="*/ 7077 w 10000"/>
              <a:gd name="connsiteY1" fmla="*/ 12245 h 12245"/>
              <a:gd name="connsiteX2" fmla="*/ 10000 w 10000"/>
              <a:gd name="connsiteY2" fmla="*/ 6953 h 12245"/>
              <a:gd name="connsiteX3" fmla="*/ 10000 w 10000"/>
              <a:gd name="connsiteY3" fmla="*/ 0 h 12245"/>
              <a:gd name="connsiteX4" fmla="*/ 0 w 10000"/>
              <a:gd name="connsiteY4" fmla="*/ 0 h 12245"/>
              <a:gd name="connsiteX0" fmla="*/ 0 w 6619"/>
              <a:gd name="connsiteY0" fmla="*/ 27 h 12245"/>
              <a:gd name="connsiteX1" fmla="*/ 3696 w 6619"/>
              <a:gd name="connsiteY1" fmla="*/ 12245 h 12245"/>
              <a:gd name="connsiteX2" fmla="*/ 6619 w 6619"/>
              <a:gd name="connsiteY2" fmla="*/ 6953 h 12245"/>
              <a:gd name="connsiteX3" fmla="*/ 6619 w 6619"/>
              <a:gd name="connsiteY3" fmla="*/ 0 h 12245"/>
              <a:gd name="connsiteX4" fmla="*/ 0 w 6619"/>
              <a:gd name="connsiteY4" fmla="*/ 27 h 12245"/>
              <a:gd name="connsiteX0" fmla="*/ 0 w 10660"/>
              <a:gd name="connsiteY0" fmla="*/ 0 h 10000"/>
              <a:gd name="connsiteX1" fmla="*/ 6244 w 10660"/>
              <a:gd name="connsiteY1" fmla="*/ 10000 h 10000"/>
              <a:gd name="connsiteX2" fmla="*/ 10660 w 10660"/>
              <a:gd name="connsiteY2" fmla="*/ 5678 h 10000"/>
              <a:gd name="connsiteX3" fmla="*/ 10660 w 10660"/>
              <a:gd name="connsiteY3" fmla="*/ 0 h 10000"/>
              <a:gd name="connsiteX4" fmla="*/ 0 w 10660"/>
              <a:gd name="connsiteY4" fmla="*/ 0 h 10000"/>
              <a:gd name="connsiteX0" fmla="*/ 0 w 10660"/>
              <a:gd name="connsiteY0" fmla="*/ 0 h 9978"/>
              <a:gd name="connsiteX1" fmla="*/ 6273 w 10660"/>
              <a:gd name="connsiteY1" fmla="*/ 9978 h 9978"/>
              <a:gd name="connsiteX2" fmla="*/ 10660 w 10660"/>
              <a:gd name="connsiteY2" fmla="*/ 5678 h 9978"/>
              <a:gd name="connsiteX3" fmla="*/ 10660 w 10660"/>
              <a:gd name="connsiteY3" fmla="*/ 0 h 9978"/>
              <a:gd name="connsiteX4" fmla="*/ 0 w 10660"/>
              <a:gd name="connsiteY4" fmla="*/ 0 h 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0" h="9978">
                <a:moveTo>
                  <a:pt x="0" y="0"/>
                </a:moveTo>
                <a:lnTo>
                  <a:pt x="6273" y="9978"/>
                </a:lnTo>
                <a:lnTo>
                  <a:pt x="10660" y="5678"/>
                </a:lnTo>
                <a:lnTo>
                  <a:pt x="1066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9"/>
          <p:cNvSpPr>
            <a:spLocks/>
          </p:cNvSpPr>
          <p:nvPr userDrawn="1"/>
        </p:nvSpPr>
        <p:spPr bwMode="auto">
          <a:xfrm flipH="1">
            <a:off x="-510" y="2780926"/>
            <a:ext cx="1866860" cy="4078661"/>
          </a:xfrm>
          <a:custGeom>
            <a:avLst/>
            <a:gdLst>
              <a:gd name="connsiteX0" fmla="*/ 658 w 10000"/>
              <a:gd name="connsiteY0" fmla="*/ 5225 h 10000"/>
              <a:gd name="connsiteX1" fmla="*/ 0 w 10000"/>
              <a:gd name="connsiteY1" fmla="*/ 10000 h 10000"/>
              <a:gd name="connsiteX2" fmla="*/ 10000 w 10000"/>
              <a:gd name="connsiteY2" fmla="*/ 10000 h 10000"/>
              <a:gd name="connsiteX3" fmla="*/ 10000 w 10000"/>
              <a:gd name="connsiteY3" fmla="*/ 0 h 10000"/>
              <a:gd name="connsiteX4" fmla="*/ 658 w 10000"/>
              <a:gd name="connsiteY4" fmla="*/ 5225 h 10000"/>
              <a:gd name="connsiteX0" fmla="*/ 1205 w 10547"/>
              <a:gd name="connsiteY0" fmla="*/ 5225 h 10000"/>
              <a:gd name="connsiteX1" fmla="*/ 0 w 10547"/>
              <a:gd name="connsiteY1" fmla="*/ 10000 h 10000"/>
              <a:gd name="connsiteX2" fmla="*/ 10547 w 10547"/>
              <a:gd name="connsiteY2" fmla="*/ 10000 h 10000"/>
              <a:gd name="connsiteX3" fmla="*/ 10547 w 10547"/>
              <a:gd name="connsiteY3" fmla="*/ 0 h 10000"/>
              <a:gd name="connsiteX4" fmla="*/ 1205 w 10547"/>
              <a:gd name="connsiteY4" fmla="*/ 522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47" h="10000">
                <a:moveTo>
                  <a:pt x="1205" y="5225"/>
                </a:moveTo>
                <a:cubicBezTo>
                  <a:pt x="986" y="6817"/>
                  <a:pt x="219" y="8408"/>
                  <a:pt x="0" y="10000"/>
                </a:cubicBezTo>
                <a:lnTo>
                  <a:pt x="10547" y="10000"/>
                </a:lnTo>
                <a:lnTo>
                  <a:pt x="10547" y="0"/>
                </a:lnTo>
                <a:lnTo>
                  <a:pt x="1205" y="5225"/>
                </a:lnTo>
                <a:close/>
              </a:path>
            </a:pathLst>
          </a:custGeom>
          <a:solidFill>
            <a:srgbClr val="E30613">
              <a:alpha val="69804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7" name="Freeform 11"/>
          <p:cNvSpPr>
            <a:spLocks/>
          </p:cNvSpPr>
          <p:nvPr userDrawn="1"/>
        </p:nvSpPr>
        <p:spPr bwMode="auto">
          <a:xfrm flipH="1">
            <a:off x="1640831" y="4907001"/>
            <a:ext cx="7524311" cy="1952586"/>
          </a:xfrm>
          <a:custGeom>
            <a:avLst/>
            <a:gdLst>
              <a:gd name="T0" fmla="*/ 0 w 4321"/>
              <a:gd name="T1" fmla="*/ 2147483647 h 1788"/>
              <a:gd name="T2" fmla="*/ 0 w 4321"/>
              <a:gd name="T3" fmla="*/ 2147483647 h 1788"/>
              <a:gd name="T4" fmla="*/ 2147483647 w 4321"/>
              <a:gd name="T5" fmla="*/ 2147483647 h 1788"/>
              <a:gd name="T6" fmla="*/ 2147483647 w 4321"/>
              <a:gd name="T7" fmla="*/ 0 h 1788"/>
              <a:gd name="T8" fmla="*/ 0 w 4321"/>
              <a:gd name="T9" fmla="*/ 2147483647 h 17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14 w 10000"/>
              <a:gd name="connsiteY0" fmla="*/ 8008 h 10000"/>
              <a:gd name="connsiteX1" fmla="*/ 0 w 10000"/>
              <a:gd name="connsiteY1" fmla="*/ 10000 h 10000"/>
              <a:gd name="connsiteX2" fmla="*/ 9718 w 10000"/>
              <a:gd name="connsiteY2" fmla="*/ 10000 h 10000"/>
              <a:gd name="connsiteX3" fmla="*/ 10000 w 10000"/>
              <a:gd name="connsiteY3" fmla="*/ 0 h 10000"/>
              <a:gd name="connsiteX4" fmla="*/ 14 w 10000"/>
              <a:gd name="connsiteY4" fmla="*/ 8008 h 10000"/>
              <a:gd name="connsiteX0" fmla="*/ 14 w 9986"/>
              <a:gd name="connsiteY0" fmla="*/ 8118 h 10110"/>
              <a:gd name="connsiteX1" fmla="*/ 0 w 9986"/>
              <a:gd name="connsiteY1" fmla="*/ 10110 h 10110"/>
              <a:gd name="connsiteX2" fmla="*/ 9718 w 9986"/>
              <a:gd name="connsiteY2" fmla="*/ 10110 h 10110"/>
              <a:gd name="connsiteX3" fmla="*/ 9986 w 9986"/>
              <a:gd name="connsiteY3" fmla="*/ 0 h 10110"/>
              <a:gd name="connsiteX4" fmla="*/ 14 w 9986"/>
              <a:gd name="connsiteY4" fmla="*/ 8118 h 10110"/>
              <a:gd name="connsiteX0" fmla="*/ 14 w 10014"/>
              <a:gd name="connsiteY0" fmla="*/ 7921 h 9891"/>
              <a:gd name="connsiteX1" fmla="*/ 0 w 10014"/>
              <a:gd name="connsiteY1" fmla="*/ 9891 h 9891"/>
              <a:gd name="connsiteX2" fmla="*/ 9732 w 10014"/>
              <a:gd name="connsiteY2" fmla="*/ 9891 h 9891"/>
              <a:gd name="connsiteX3" fmla="*/ 10014 w 10014"/>
              <a:gd name="connsiteY3" fmla="*/ 0 h 9891"/>
              <a:gd name="connsiteX4" fmla="*/ 14 w 10014"/>
              <a:gd name="connsiteY4" fmla="*/ 7921 h 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9891">
                <a:moveTo>
                  <a:pt x="14" y="7921"/>
                </a:moveTo>
                <a:cubicBezTo>
                  <a:pt x="9" y="8577"/>
                  <a:pt x="5" y="9234"/>
                  <a:pt x="0" y="9891"/>
                </a:cubicBezTo>
                <a:lnTo>
                  <a:pt x="9732" y="9891"/>
                </a:lnTo>
                <a:cubicBezTo>
                  <a:pt x="9821" y="6558"/>
                  <a:pt x="9925" y="3333"/>
                  <a:pt x="10014" y="0"/>
                </a:cubicBezTo>
                <a:cubicBezTo>
                  <a:pt x="6685" y="2677"/>
                  <a:pt x="3343" y="5244"/>
                  <a:pt x="14" y="7921"/>
                </a:cubicBezTo>
                <a:close/>
              </a:path>
            </a:pathLst>
          </a:custGeom>
          <a:solidFill>
            <a:srgbClr val="0375D3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lvl="0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959" y="493526"/>
            <a:ext cx="21510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/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5195889" y="-376237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  <p:graphicFrame>
        <p:nvGraphicFramePr>
          <p:cNvPr id="5" name="Chart 9"/>
          <p:cNvGraphicFramePr>
            <a:graphicFrameLocks/>
          </p:cNvGraphicFramePr>
          <p:nvPr/>
        </p:nvGraphicFramePr>
        <p:xfrm>
          <a:off x="1439863" y="1557337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6" r:id="rId4" imgW="6096528" imgH="4066384" progId="Excel.Sheet.8">
                  <p:embed/>
                </p:oleObj>
              </mc:Choice>
              <mc:Fallback>
                <p:oleObj r:id="rId4" imgW="6096528" imgH="4066384" progId="Excel.Sheet.8">
                  <p:embed/>
                  <p:pic>
                    <p:nvPicPr>
                      <p:cNvPr id="0" name="Picture 109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863" y="1557337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2"/>
          <p:cNvGraphicFramePr>
            <a:graphicFrameLocks/>
          </p:cNvGraphicFramePr>
          <p:nvPr/>
        </p:nvGraphicFramePr>
        <p:xfrm>
          <a:off x="1511300" y="1557337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7" r:id="rId7" imgW="6096528" imgH="4066384" progId="Excel.Sheet.8">
                  <p:embed/>
                </p:oleObj>
              </mc:Choice>
              <mc:Fallback>
                <p:oleObj r:id="rId7" imgW="6096528" imgH="4066384" progId="Excel.Sheet.8">
                  <p:embed/>
                  <p:pic>
                    <p:nvPicPr>
                      <p:cNvPr id="0" name="Picture 109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1557337"/>
                        <a:ext cx="6096000" cy="406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0000" y="728701"/>
            <a:ext cx="8207375" cy="269304"/>
          </a:xfrm>
        </p:spPr>
        <p:txBody>
          <a:bodyPr/>
          <a:lstStyle>
            <a:lvl1pPr>
              <a:lnSpc>
                <a:spcPts val="2100"/>
              </a:lnSpc>
              <a:defRPr sz="1800" b="0" cap="all" baseline="0">
                <a:latin typeface="+mn-lt"/>
              </a:defRPr>
            </a:lvl1pPr>
          </a:lstStyle>
          <a:p>
            <a:pPr lvl="0"/>
            <a:r>
              <a:rPr lang="de-DE" noProof="0" smtClean="0"/>
              <a:t>Click to edit Master text styles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F0A37-C940-459A-8598-C85BEDC97F1E}" type="datetime1">
              <a:rPr lang="de-DE" smtClean="0"/>
              <a:pPr>
                <a:defRPr/>
              </a:pPr>
              <a:t>29.11.2018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7F49B-6096-4864-9993-B8BE25875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Илья\Desktop\Презентация на конференцию 25-26 апр 2014\Материалы\природа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" y="2"/>
            <a:ext cx="9143619" cy="68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447674"/>
            <a:ext cx="2151062" cy="89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/ Subtitle and Content">
    <p:bg>
      <p:bgPr>
        <a:blipFill dpi="0" rotWithShape="1">
          <a:blip r:embed="rId2" cstate="print">
            <a:lum/>
          </a:blip>
          <a:srcRect/>
          <a:stretch>
            <a:fillRect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5195889" y="-376237"/>
            <a:ext cx="455894" cy="37446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marL="268288" indent="-2682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ts val="2200"/>
              </a:lnSpc>
              <a:buFont typeface="DINPro"/>
              <a:buChar char="—"/>
              <a:defRPr/>
            </a:pPr>
            <a:endParaRPr lang="en-US" altLang="ru-RU" sz="150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3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8354968" y="-8719"/>
            <a:ext cx="798099" cy="1030803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" h="11093">
                <a:moveTo>
                  <a:pt x="11149" y="11093"/>
                </a:moveTo>
                <a:cubicBezTo>
                  <a:pt x="11243" y="7445"/>
                  <a:pt x="11127" y="3648"/>
                  <a:pt x="11222" y="0"/>
                </a:cubicBezTo>
                <a:lnTo>
                  <a:pt x="0" y="19"/>
                </a:lnTo>
                <a:lnTo>
                  <a:pt x="11149" y="11093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3089149" y="5851158"/>
            <a:ext cx="6091184" cy="1022001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3" h="10039">
                <a:moveTo>
                  <a:pt x="10044" y="0"/>
                </a:moveTo>
                <a:lnTo>
                  <a:pt x="0" y="10000"/>
                </a:lnTo>
                <a:lnTo>
                  <a:pt x="10053" y="10039"/>
                </a:lnTo>
                <a:cubicBezTo>
                  <a:pt x="10058" y="6782"/>
                  <a:pt x="10039" y="3257"/>
                  <a:pt x="10044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587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6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7" name="Freeform 22"/>
          <p:cNvSpPr>
            <a:spLocks/>
          </p:cNvSpPr>
          <p:nvPr userDrawn="1"/>
        </p:nvSpPr>
        <p:spPr bwMode="auto">
          <a:xfrm>
            <a:off x="-12742" y="-10971"/>
            <a:ext cx="610865" cy="1022813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6" h="10000">
                <a:moveTo>
                  <a:pt x="13" y="9"/>
                </a:moveTo>
                <a:cubicBezTo>
                  <a:pt x="118" y="3473"/>
                  <a:pt x="-72" y="6536"/>
                  <a:pt x="34" y="10000"/>
                </a:cubicBezTo>
                <a:lnTo>
                  <a:pt x="9936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7265618" y="-25475"/>
            <a:ext cx="1901343" cy="2269185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027 w 10053"/>
              <a:gd name="connsiteY0" fmla="*/ 0 h 67234"/>
              <a:gd name="connsiteX1" fmla="*/ 0 w 10053"/>
              <a:gd name="connsiteY1" fmla="*/ 67195 h 67234"/>
              <a:gd name="connsiteX2" fmla="*/ 10053 w 10053"/>
              <a:gd name="connsiteY2" fmla="*/ 67234 h 67234"/>
              <a:gd name="connsiteX3" fmla="*/ 6027 w 10053"/>
              <a:gd name="connsiteY3" fmla="*/ 0 h 67234"/>
              <a:gd name="connsiteX0" fmla="*/ 57 w 10053"/>
              <a:gd name="connsiteY0" fmla="*/ 0 h 65517"/>
              <a:gd name="connsiteX1" fmla="*/ 0 w 10053"/>
              <a:gd name="connsiteY1" fmla="*/ 65478 h 65517"/>
              <a:gd name="connsiteX2" fmla="*/ 10053 w 10053"/>
              <a:gd name="connsiteY2" fmla="*/ 65517 h 65517"/>
              <a:gd name="connsiteX3" fmla="*/ 57 w 10053"/>
              <a:gd name="connsiteY3" fmla="*/ 0 h 65517"/>
              <a:gd name="connsiteX0" fmla="*/ 57 w 9986"/>
              <a:gd name="connsiteY0" fmla="*/ 2494 h 67972"/>
              <a:gd name="connsiteX1" fmla="*/ 0 w 9986"/>
              <a:gd name="connsiteY1" fmla="*/ 67972 h 67972"/>
              <a:gd name="connsiteX2" fmla="*/ 9986 w 9986"/>
              <a:gd name="connsiteY2" fmla="*/ 778 h 67972"/>
              <a:gd name="connsiteX3" fmla="*/ 57 w 9986"/>
              <a:gd name="connsiteY3" fmla="*/ 2494 h 67972"/>
              <a:gd name="connsiteX0" fmla="*/ 57 w 10000"/>
              <a:gd name="connsiteY0" fmla="*/ 253 h 9886"/>
              <a:gd name="connsiteX1" fmla="*/ 0 w 10000"/>
              <a:gd name="connsiteY1" fmla="*/ 9886 h 9886"/>
              <a:gd name="connsiteX2" fmla="*/ 10000 w 10000"/>
              <a:gd name="connsiteY2" fmla="*/ 0 h 9886"/>
              <a:gd name="connsiteX3" fmla="*/ 57 w 10000"/>
              <a:gd name="connsiteY3" fmla="*/ 253 h 9886"/>
              <a:gd name="connsiteX0" fmla="*/ 57 w 10000"/>
              <a:gd name="connsiteY0" fmla="*/ 256 h 10000"/>
              <a:gd name="connsiteX1" fmla="*/ 0 w 10000"/>
              <a:gd name="connsiteY1" fmla="*/ 10000 h 10000"/>
              <a:gd name="connsiteX2" fmla="*/ 10000 w 10000"/>
              <a:gd name="connsiteY2" fmla="*/ 0 h 10000"/>
              <a:gd name="connsiteX3" fmla="*/ 57 w 10000"/>
              <a:gd name="connsiteY3" fmla="*/ 256 h 10000"/>
              <a:gd name="connsiteX0" fmla="*/ 4769 w 10000"/>
              <a:gd name="connsiteY0" fmla="*/ 0 h 10059"/>
              <a:gd name="connsiteX1" fmla="*/ 0 w 10000"/>
              <a:gd name="connsiteY1" fmla="*/ 10059 h 10059"/>
              <a:gd name="connsiteX2" fmla="*/ 10000 w 10000"/>
              <a:gd name="connsiteY2" fmla="*/ 59 h 10059"/>
              <a:gd name="connsiteX3" fmla="*/ 4769 w 10000"/>
              <a:gd name="connsiteY3" fmla="*/ 0 h 10059"/>
              <a:gd name="connsiteX0" fmla="*/ 0 w 5276"/>
              <a:gd name="connsiteY0" fmla="*/ 0 h 2216"/>
              <a:gd name="connsiteX1" fmla="*/ 5276 w 5276"/>
              <a:gd name="connsiteY1" fmla="*/ 2216 h 2216"/>
              <a:gd name="connsiteX2" fmla="*/ 5231 w 5276"/>
              <a:gd name="connsiteY2" fmla="*/ 59 h 2216"/>
              <a:gd name="connsiteX3" fmla="*/ 0 w 5276"/>
              <a:gd name="connsiteY3" fmla="*/ 0 h 2216"/>
              <a:gd name="connsiteX0" fmla="*/ 0 w 9958"/>
              <a:gd name="connsiteY0" fmla="*/ 0 h 12839"/>
              <a:gd name="connsiteX1" fmla="*/ 9958 w 9958"/>
              <a:gd name="connsiteY1" fmla="*/ 12839 h 12839"/>
              <a:gd name="connsiteX2" fmla="*/ 9915 w 9958"/>
              <a:gd name="connsiteY2" fmla="*/ 266 h 12839"/>
              <a:gd name="connsiteX3" fmla="*/ 0 w 9958"/>
              <a:gd name="connsiteY3" fmla="*/ 0 h 12839"/>
              <a:gd name="connsiteX0" fmla="*/ 0 w 10000"/>
              <a:gd name="connsiteY0" fmla="*/ 69 h 10069"/>
              <a:gd name="connsiteX1" fmla="*/ 10000 w 10000"/>
              <a:gd name="connsiteY1" fmla="*/ 10069 h 10069"/>
              <a:gd name="connsiteX2" fmla="*/ 9957 w 10000"/>
              <a:gd name="connsiteY2" fmla="*/ 0 h 10069"/>
              <a:gd name="connsiteX3" fmla="*/ 0 w 10000"/>
              <a:gd name="connsiteY3" fmla="*/ 69 h 10069"/>
              <a:gd name="connsiteX0" fmla="*/ 0 w 5939"/>
              <a:gd name="connsiteY0" fmla="*/ 0 h 10069"/>
              <a:gd name="connsiteX1" fmla="*/ 5939 w 5939"/>
              <a:gd name="connsiteY1" fmla="*/ 10069 h 10069"/>
              <a:gd name="connsiteX2" fmla="*/ 5896 w 5939"/>
              <a:gd name="connsiteY2" fmla="*/ 0 h 10069"/>
              <a:gd name="connsiteX3" fmla="*/ 0 w 5939"/>
              <a:gd name="connsiteY3" fmla="*/ 0 h 10069"/>
              <a:gd name="connsiteX0" fmla="*/ 0 w 10000"/>
              <a:gd name="connsiteY0" fmla="*/ 0 h 10069"/>
              <a:gd name="connsiteX1" fmla="*/ 10000 w 10000"/>
              <a:gd name="connsiteY1" fmla="*/ 10069 h 10069"/>
              <a:gd name="connsiteX2" fmla="*/ 9928 w 10000"/>
              <a:gd name="connsiteY2" fmla="*/ 0 h 10069"/>
              <a:gd name="connsiteX3" fmla="*/ 0 w 10000"/>
              <a:gd name="connsiteY3" fmla="*/ 0 h 10069"/>
              <a:gd name="connsiteX0" fmla="*/ 0 w 10005"/>
              <a:gd name="connsiteY0" fmla="*/ 0 h 10069"/>
              <a:gd name="connsiteX1" fmla="*/ 10000 w 10005"/>
              <a:gd name="connsiteY1" fmla="*/ 10069 h 10069"/>
              <a:gd name="connsiteX2" fmla="*/ 9999 w 10005"/>
              <a:gd name="connsiteY2" fmla="*/ 69 h 10069"/>
              <a:gd name="connsiteX3" fmla="*/ 0 w 10005"/>
              <a:gd name="connsiteY3" fmla="*/ 0 h 10069"/>
              <a:gd name="connsiteX0" fmla="*/ 0 w 10071"/>
              <a:gd name="connsiteY0" fmla="*/ 0 h 11579"/>
              <a:gd name="connsiteX1" fmla="*/ 10071 w 10071"/>
              <a:gd name="connsiteY1" fmla="*/ 11579 h 11579"/>
              <a:gd name="connsiteX2" fmla="*/ 9999 w 10071"/>
              <a:gd name="connsiteY2" fmla="*/ 69 h 11579"/>
              <a:gd name="connsiteX3" fmla="*/ 0 w 10071"/>
              <a:gd name="connsiteY3" fmla="*/ 0 h 1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1" h="11579">
                <a:moveTo>
                  <a:pt x="0" y="0"/>
                </a:moveTo>
                <a:lnTo>
                  <a:pt x="10071" y="11579"/>
                </a:lnTo>
                <a:cubicBezTo>
                  <a:pt x="10047" y="8337"/>
                  <a:pt x="10022" y="3311"/>
                  <a:pt x="9999" y="6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1233255" y="5851158"/>
            <a:ext cx="7947077" cy="1031469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13107 w 13116"/>
              <a:gd name="connsiteY0" fmla="*/ 0 h 10132"/>
              <a:gd name="connsiteX1" fmla="*/ 0 w 13116"/>
              <a:gd name="connsiteY1" fmla="*/ 10132 h 10132"/>
              <a:gd name="connsiteX2" fmla="*/ 13116 w 13116"/>
              <a:gd name="connsiteY2" fmla="*/ 10039 h 10132"/>
              <a:gd name="connsiteX3" fmla="*/ 13107 w 13116"/>
              <a:gd name="connsiteY3" fmla="*/ 0 h 1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16" h="10132">
                <a:moveTo>
                  <a:pt x="13107" y="0"/>
                </a:moveTo>
                <a:lnTo>
                  <a:pt x="0" y="10132"/>
                </a:lnTo>
                <a:lnTo>
                  <a:pt x="13116" y="10039"/>
                </a:lnTo>
                <a:cubicBezTo>
                  <a:pt x="13121" y="6782"/>
                  <a:pt x="13102" y="3257"/>
                  <a:pt x="13107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478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6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8" name="Freeform 13"/>
          <p:cNvSpPr>
            <a:spLocks/>
          </p:cNvSpPr>
          <p:nvPr userDrawn="1"/>
        </p:nvSpPr>
        <p:spPr bwMode="auto">
          <a:xfrm>
            <a:off x="6526112" y="-12149"/>
            <a:ext cx="2640849" cy="3210645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027 w 10053"/>
              <a:gd name="connsiteY0" fmla="*/ 0 h 67234"/>
              <a:gd name="connsiteX1" fmla="*/ 0 w 10053"/>
              <a:gd name="connsiteY1" fmla="*/ 67195 h 67234"/>
              <a:gd name="connsiteX2" fmla="*/ 10053 w 10053"/>
              <a:gd name="connsiteY2" fmla="*/ 67234 h 67234"/>
              <a:gd name="connsiteX3" fmla="*/ 6027 w 10053"/>
              <a:gd name="connsiteY3" fmla="*/ 0 h 67234"/>
              <a:gd name="connsiteX0" fmla="*/ 57 w 10053"/>
              <a:gd name="connsiteY0" fmla="*/ 0 h 65517"/>
              <a:gd name="connsiteX1" fmla="*/ 0 w 10053"/>
              <a:gd name="connsiteY1" fmla="*/ 65478 h 65517"/>
              <a:gd name="connsiteX2" fmla="*/ 10053 w 10053"/>
              <a:gd name="connsiteY2" fmla="*/ 65517 h 65517"/>
              <a:gd name="connsiteX3" fmla="*/ 57 w 10053"/>
              <a:gd name="connsiteY3" fmla="*/ 0 h 65517"/>
              <a:gd name="connsiteX0" fmla="*/ 57 w 9986"/>
              <a:gd name="connsiteY0" fmla="*/ 2494 h 67972"/>
              <a:gd name="connsiteX1" fmla="*/ 0 w 9986"/>
              <a:gd name="connsiteY1" fmla="*/ 67972 h 67972"/>
              <a:gd name="connsiteX2" fmla="*/ 9986 w 9986"/>
              <a:gd name="connsiteY2" fmla="*/ 778 h 67972"/>
              <a:gd name="connsiteX3" fmla="*/ 57 w 9986"/>
              <a:gd name="connsiteY3" fmla="*/ 2494 h 67972"/>
              <a:gd name="connsiteX0" fmla="*/ 57 w 10000"/>
              <a:gd name="connsiteY0" fmla="*/ 253 h 9886"/>
              <a:gd name="connsiteX1" fmla="*/ 0 w 10000"/>
              <a:gd name="connsiteY1" fmla="*/ 9886 h 9886"/>
              <a:gd name="connsiteX2" fmla="*/ 10000 w 10000"/>
              <a:gd name="connsiteY2" fmla="*/ 0 h 9886"/>
              <a:gd name="connsiteX3" fmla="*/ 57 w 10000"/>
              <a:gd name="connsiteY3" fmla="*/ 253 h 9886"/>
              <a:gd name="connsiteX0" fmla="*/ 57 w 10000"/>
              <a:gd name="connsiteY0" fmla="*/ 256 h 10000"/>
              <a:gd name="connsiteX1" fmla="*/ 0 w 10000"/>
              <a:gd name="connsiteY1" fmla="*/ 10000 h 10000"/>
              <a:gd name="connsiteX2" fmla="*/ 10000 w 10000"/>
              <a:gd name="connsiteY2" fmla="*/ 0 h 10000"/>
              <a:gd name="connsiteX3" fmla="*/ 57 w 10000"/>
              <a:gd name="connsiteY3" fmla="*/ 256 h 10000"/>
              <a:gd name="connsiteX0" fmla="*/ 4769 w 10000"/>
              <a:gd name="connsiteY0" fmla="*/ 0 h 10059"/>
              <a:gd name="connsiteX1" fmla="*/ 0 w 10000"/>
              <a:gd name="connsiteY1" fmla="*/ 10059 h 10059"/>
              <a:gd name="connsiteX2" fmla="*/ 10000 w 10000"/>
              <a:gd name="connsiteY2" fmla="*/ 59 h 10059"/>
              <a:gd name="connsiteX3" fmla="*/ 4769 w 10000"/>
              <a:gd name="connsiteY3" fmla="*/ 0 h 10059"/>
              <a:gd name="connsiteX0" fmla="*/ 0 w 5276"/>
              <a:gd name="connsiteY0" fmla="*/ 0 h 2216"/>
              <a:gd name="connsiteX1" fmla="*/ 5276 w 5276"/>
              <a:gd name="connsiteY1" fmla="*/ 2216 h 2216"/>
              <a:gd name="connsiteX2" fmla="*/ 5231 w 5276"/>
              <a:gd name="connsiteY2" fmla="*/ 59 h 2216"/>
              <a:gd name="connsiteX3" fmla="*/ 0 w 5276"/>
              <a:gd name="connsiteY3" fmla="*/ 0 h 2216"/>
              <a:gd name="connsiteX0" fmla="*/ 0 w 9958"/>
              <a:gd name="connsiteY0" fmla="*/ 0 h 12839"/>
              <a:gd name="connsiteX1" fmla="*/ 9958 w 9958"/>
              <a:gd name="connsiteY1" fmla="*/ 12839 h 12839"/>
              <a:gd name="connsiteX2" fmla="*/ 9915 w 9958"/>
              <a:gd name="connsiteY2" fmla="*/ 266 h 12839"/>
              <a:gd name="connsiteX3" fmla="*/ 0 w 9958"/>
              <a:gd name="connsiteY3" fmla="*/ 0 h 12839"/>
              <a:gd name="connsiteX0" fmla="*/ 0 w 10000"/>
              <a:gd name="connsiteY0" fmla="*/ 69 h 10069"/>
              <a:gd name="connsiteX1" fmla="*/ 10000 w 10000"/>
              <a:gd name="connsiteY1" fmla="*/ 10069 h 10069"/>
              <a:gd name="connsiteX2" fmla="*/ 9957 w 10000"/>
              <a:gd name="connsiteY2" fmla="*/ 0 h 10069"/>
              <a:gd name="connsiteX3" fmla="*/ 0 w 10000"/>
              <a:gd name="connsiteY3" fmla="*/ 69 h 10069"/>
              <a:gd name="connsiteX0" fmla="*/ 0 w 5939"/>
              <a:gd name="connsiteY0" fmla="*/ 0 h 10069"/>
              <a:gd name="connsiteX1" fmla="*/ 5939 w 5939"/>
              <a:gd name="connsiteY1" fmla="*/ 10069 h 10069"/>
              <a:gd name="connsiteX2" fmla="*/ 5896 w 5939"/>
              <a:gd name="connsiteY2" fmla="*/ 0 h 10069"/>
              <a:gd name="connsiteX3" fmla="*/ 0 w 5939"/>
              <a:gd name="connsiteY3" fmla="*/ 0 h 10069"/>
              <a:gd name="connsiteX0" fmla="*/ 0 w 10000"/>
              <a:gd name="connsiteY0" fmla="*/ 0 h 10069"/>
              <a:gd name="connsiteX1" fmla="*/ 10000 w 10000"/>
              <a:gd name="connsiteY1" fmla="*/ 10069 h 10069"/>
              <a:gd name="connsiteX2" fmla="*/ 9928 w 10000"/>
              <a:gd name="connsiteY2" fmla="*/ 0 h 10069"/>
              <a:gd name="connsiteX3" fmla="*/ 0 w 10000"/>
              <a:gd name="connsiteY3" fmla="*/ 0 h 10069"/>
              <a:gd name="connsiteX0" fmla="*/ 0 w 10005"/>
              <a:gd name="connsiteY0" fmla="*/ 0 h 10069"/>
              <a:gd name="connsiteX1" fmla="*/ 10000 w 10005"/>
              <a:gd name="connsiteY1" fmla="*/ 10069 h 10069"/>
              <a:gd name="connsiteX2" fmla="*/ 9999 w 10005"/>
              <a:gd name="connsiteY2" fmla="*/ 69 h 10069"/>
              <a:gd name="connsiteX3" fmla="*/ 0 w 10005"/>
              <a:gd name="connsiteY3" fmla="*/ 0 h 10069"/>
              <a:gd name="connsiteX0" fmla="*/ 0 w 10071"/>
              <a:gd name="connsiteY0" fmla="*/ 0 h 11579"/>
              <a:gd name="connsiteX1" fmla="*/ 10071 w 10071"/>
              <a:gd name="connsiteY1" fmla="*/ 11579 h 11579"/>
              <a:gd name="connsiteX2" fmla="*/ 9999 w 10071"/>
              <a:gd name="connsiteY2" fmla="*/ 69 h 11579"/>
              <a:gd name="connsiteX3" fmla="*/ 0 w 10071"/>
              <a:gd name="connsiteY3" fmla="*/ 0 h 11579"/>
              <a:gd name="connsiteX0" fmla="*/ 0 w 13988"/>
              <a:gd name="connsiteY0" fmla="*/ 68 h 11510"/>
              <a:gd name="connsiteX1" fmla="*/ 13988 w 13988"/>
              <a:gd name="connsiteY1" fmla="*/ 11510 h 11510"/>
              <a:gd name="connsiteX2" fmla="*/ 13916 w 13988"/>
              <a:gd name="connsiteY2" fmla="*/ 0 h 11510"/>
              <a:gd name="connsiteX3" fmla="*/ 0 w 13988"/>
              <a:gd name="connsiteY3" fmla="*/ 68 h 11510"/>
              <a:gd name="connsiteX0" fmla="*/ 0 w 13988"/>
              <a:gd name="connsiteY0" fmla="*/ 68 h 16382"/>
              <a:gd name="connsiteX1" fmla="*/ 13988 w 13988"/>
              <a:gd name="connsiteY1" fmla="*/ 16382 h 16382"/>
              <a:gd name="connsiteX2" fmla="*/ 13916 w 13988"/>
              <a:gd name="connsiteY2" fmla="*/ 0 h 16382"/>
              <a:gd name="connsiteX3" fmla="*/ 0 w 13988"/>
              <a:gd name="connsiteY3" fmla="*/ 68 h 16382"/>
              <a:gd name="connsiteX0" fmla="*/ 0 w 13988"/>
              <a:gd name="connsiteY0" fmla="*/ 0 h 16383"/>
              <a:gd name="connsiteX1" fmla="*/ 13988 w 13988"/>
              <a:gd name="connsiteY1" fmla="*/ 16383 h 16383"/>
              <a:gd name="connsiteX2" fmla="*/ 13916 w 13988"/>
              <a:gd name="connsiteY2" fmla="*/ 1 h 16383"/>
              <a:gd name="connsiteX3" fmla="*/ 0 w 13988"/>
              <a:gd name="connsiteY3" fmla="*/ 0 h 1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88" h="16383">
                <a:moveTo>
                  <a:pt x="0" y="0"/>
                </a:moveTo>
                <a:lnTo>
                  <a:pt x="13988" y="16383"/>
                </a:lnTo>
                <a:cubicBezTo>
                  <a:pt x="13964" y="13141"/>
                  <a:pt x="13939" y="3243"/>
                  <a:pt x="13916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4756605" y="6267976"/>
            <a:ext cx="4424169" cy="614652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13107 w 13116"/>
              <a:gd name="connsiteY0" fmla="*/ 0 h 10132"/>
              <a:gd name="connsiteX1" fmla="*/ 0 w 13116"/>
              <a:gd name="connsiteY1" fmla="*/ 10132 h 10132"/>
              <a:gd name="connsiteX2" fmla="*/ 13116 w 13116"/>
              <a:gd name="connsiteY2" fmla="*/ 10039 h 10132"/>
              <a:gd name="connsiteX3" fmla="*/ 13107 w 13116"/>
              <a:gd name="connsiteY3" fmla="*/ 0 h 10132"/>
              <a:gd name="connsiteX0" fmla="*/ 7292 w 7301"/>
              <a:gd name="connsiteY0" fmla="*/ 0 h 10132"/>
              <a:gd name="connsiteX1" fmla="*/ 0 w 7301"/>
              <a:gd name="connsiteY1" fmla="*/ 10132 h 10132"/>
              <a:gd name="connsiteX2" fmla="*/ 7301 w 7301"/>
              <a:gd name="connsiteY2" fmla="*/ 10039 h 10132"/>
              <a:gd name="connsiteX3" fmla="*/ 7292 w 7301"/>
              <a:gd name="connsiteY3" fmla="*/ 0 h 10132"/>
              <a:gd name="connsiteX0" fmla="*/ 9988 w 10001"/>
              <a:gd name="connsiteY0" fmla="*/ 0 h 5959"/>
              <a:gd name="connsiteX1" fmla="*/ 0 w 10001"/>
              <a:gd name="connsiteY1" fmla="*/ 5959 h 5959"/>
              <a:gd name="connsiteX2" fmla="*/ 10000 w 10001"/>
              <a:gd name="connsiteY2" fmla="*/ 5867 h 5959"/>
              <a:gd name="connsiteX3" fmla="*/ 9988 w 10001"/>
              <a:gd name="connsiteY3" fmla="*/ 0 h 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1" h="5959">
                <a:moveTo>
                  <a:pt x="9988" y="0"/>
                </a:moveTo>
                <a:lnTo>
                  <a:pt x="0" y="5959"/>
                </a:lnTo>
                <a:lnTo>
                  <a:pt x="10000" y="5867"/>
                </a:lnTo>
                <a:cubicBezTo>
                  <a:pt x="10007" y="2653"/>
                  <a:pt x="9981" y="3215"/>
                  <a:pt x="9988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12" name="Freeform 22"/>
          <p:cNvSpPr>
            <a:spLocks/>
          </p:cNvSpPr>
          <p:nvPr userDrawn="1"/>
        </p:nvSpPr>
        <p:spPr bwMode="auto">
          <a:xfrm>
            <a:off x="-12742" y="-10970"/>
            <a:ext cx="610865" cy="1279948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0000"/>
              <a:gd name="connsiteY0" fmla="*/ 9 h 12514"/>
              <a:gd name="connsiteX1" fmla="*/ 34 w 10000"/>
              <a:gd name="connsiteY1" fmla="*/ 12514 h 12514"/>
              <a:gd name="connsiteX2" fmla="*/ 10000 w 10000"/>
              <a:gd name="connsiteY2" fmla="*/ 0 h 12514"/>
              <a:gd name="connsiteX3" fmla="*/ 13 w 10000"/>
              <a:gd name="connsiteY3" fmla="*/ 9 h 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2514">
                <a:moveTo>
                  <a:pt x="13" y="9"/>
                </a:moveTo>
                <a:cubicBezTo>
                  <a:pt x="119" y="3473"/>
                  <a:pt x="-72" y="9050"/>
                  <a:pt x="34" y="12514"/>
                </a:cubicBezTo>
                <a:lnTo>
                  <a:pt x="10000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46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6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12" name="Freeform 22"/>
          <p:cNvSpPr>
            <a:spLocks/>
          </p:cNvSpPr>
          <p:nvPr userDrawn="1"/>
        </p:nvSpPr>
        <p:spPr bwMode="auto">
          <a:xfrm>
            <a:off x="-12742" y="-10970"/>
            <a:ext cx="610865" cy="1279948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0000"/>
              <a:gd name="connsiteY0" fmla="*/ 9 h 12514"/>
              <a:gd name="connsiteX1" fmla="*/ 34 w 10000"/>
              <a:gd name="connsiteY1" fmla="*/ 12514 h 12514"/>
              <a:gd name="connsiteX2" fmla="*/ 10000 w 10000"/>
              <a:gd name="connsiteY2" fmla="*/ 0 h 12514"/>
              <a:gd name="connsiteX3" fmla="*/ 13 w 10000"/>
              <a:gd name="connsiteY3" fmla="*/ 9 h 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2514">
                <a:moveTo>
                  <a:pt x="13" y="9"/>
                </a:moveTo>
                <a:cubicBezTo>
                  <a:pt x="119" y="3473"/>
                  <a:pt x="-72" y="9050"/>
                  <a:pt x="34" y="12514"/>
                </a:cubicBezTo>
                <a:lnTo>
                  <a:pt x="10000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4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7803654" y="-8720"/>
            <a:ext cx="1349414" cy="318139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6635">
                <a:moveTo>
                  <a:pt x="9962" y="6635"/>
                </a:moveTo>
                <a:cubicBezTo>
                  <a:pt x="10011" y="-435"/>
                  <a:pt x="9950" y="7070"/>
                  <a:pt x="10000" y="0"/>
                </a:cubicBezTo>
                <a:lnTo>
                  <a:pt x="0" y="37"/>
                </a:lnTo>
                <a:lnTo>
                  <a:pt x="9962" y="6635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4385405"/>
            <a:ext cx="2500825" cy="2497260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3363688"/>
            <a:ext cx="1228613" cy="3509471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501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7803654" y="-8720"/>
            <a:ext cx="1349414" cy="318139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6635">
                <a:moveTo>
                  <a:pt x="9962" y="6635"/>
                </a:moveTo>
                <a:cubicBezTo>
                  <a:pt x="10011" y="-435"/>
                  <a:pt x="9950" y="7070"/>
                  <a:pt x="10000" y="0"/>
                </a:cubicBezTo>
                <a:lnTo>
                  <a:pt x="0" y="37"/>
                </a:lnTo>
                <a:lnTo>
                  <a:pt x="9962" y="6635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3363688"/>
            <a:ext cx="1228613" cy="3509471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4576394" y="-8719"/>
            <a:ext cx="4576673" cy="1568712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  <a:gd name="connsiteX0" fmla="*/ 33878 w 33916"/>
              <a:gd name="connsiteY0" fmla="*/ 10000 h 10000"/>
              <a:gd name="connsiteX1" fmla="*/ 33916 w 33916"/>
              <a:gd name="connsiteY1" fmla="*/ 0 h 10000"/>
              <a:gd name="connsiteX2" fmla="*/ 0 w 33916"/>
              <a:gd name="connsiteY2" fmla="*/ 56 h 10000"/>
              <a:gd name="connsiteX3" fmla="*/ 33878 w 33916"/>
              <a:gd name="connsiteY3" fmla="*/ 10000 h 10000"/>
              <a:gd name="connsiteX0" fmla="*/ 33878 w 33916"/>
              <a:gd name="connsiteY0" fmla="*/ 49309 h 49309"/>
              <a:gd name="connsiteX1" fmla="*/ 33916 w 33916"/>
              <a:gd name="connsiteY1" fmla="*/ 0 h 49309"/>
              <a:gd name="connsiteX2" fmla="*/ 0 w 33916"/>
              <a:gd name="connsiteY2" fmla="*/ 56 h 49309"/>
              <a:gd name="connsiteX3" fmla="*/ 33878 w 33916"/>
              <a:gd name="connsiteY3" fmla="*/ 49309 h 4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16" h="49309">
                <a:moveTo>
                  <a:pt x="33878" y="49309"/>
                </a:moveTo>
                <a:cubicBezTo>
                  <a:pt x="33927" y="38653"/>
                  <a:pt x="33866" y="10656"/>
                  <a:pt x="33916" y="0"/>
                </a:cubicBezTo>
                <a:lnTo>
                  <a:pt x="0" y="56"/>
                </a:lnTo>
                <a:lnTo>
                  <a:pt x="33878" y="4930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4385405"/>
            <a:ext cx="2500825" cy="2497260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3363688"/>
            <a:ext cx="1228613" cy="3509471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7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524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5513389"/>
            <a:ext cx="21510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3279600" y="46469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chemeClr val="bg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3279600" y="49248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-126" r="11440" b="126"/>
          <a:stretch/>
        </p:blipFill>
        <p:spPr>
          <a:xfrm>
            <a:off x="-36511" y="-1"/>
            <a:ext cx="9217023" cy="6857999"/>
          </a:xfrm>
          <a:prstGeom prst="rect">
            <a:avLst/>
          </a:prstGeom>
        </p:spPr>
      </p:pic>
      <p:sp>
        <p:nvSpPr>
          <p:cNvPr id="7" name="Freeform 10"/>
          <p:cNvSpPr>
            <a:spLocks/>
          </p:cNvSpPr>
          <p:nvPr userDrawn="1"/>
        </p:nvSpPr>
        <p:spPr bwMode="auto">
          <a:xfrm>
            <a:off x="7704348" y="-8719"/>
            <a:ext cx="1448719" cy="485391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  <a:gd name="connsiteX0" fmla="*/ 33878 w 33916"/>
              <a:gd name="connsiteY0" fmla="*/ 10000 h 10000"/>
              <a:gd name="connsiteX1" fmla="*/ 33916 w 33916"/>
              <a:gd name="connsiteY1" fmla="*/ 0 h 10000"/>
              <a:gd name="connsiteX2" fmla="*/ 0 w 33916"/>
              <a:gd name="connsiteY2" fmla="*/ 56 h 10000"/>
              <a:gd name="connsiteX3" fmla="*/ 33878 w 33916"/>
              <a:gd name="connsiteY3" fmla="*/ 10000 h 10000"/>
              <a:gd name="connsiteX0" fmla="*/ 33878 w 33916"/>
              <a:gd name="connsiteY0" fmla="*/ 49309 h 49309"/>
              <a:gd name="connsiteX1" fmla="*/ 33916 w 33916"/>
              <a:gd name="connsiteY1" fmla="*/ 0 h 49309"/>
              <a:gd name="connsiteX2" fmla="*/ 0 w 33916"/>
              <a:gd name="connsiteY2" fmla="*/ 56 h 49309"/>
              <a:gd name="connsiteX3" fmla="*/ 33878 w 33916"/>
              <a:gd name="connsiteY3" fmla="*/ 49309 h 4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16" h="49309">
                <a:moveTo>
                  <a:pt x="33878" y="49309"/>
                </a:moveTo>
                <a:cubicBezTo>
                  <a:pt x="33927" y="38653"/>
                  <a:pt x="33866" y="10656"/>
                  <a:pt x="33916" y="0"/>
                </a:cubicBezTo>
                <a:lnTo>
                  <a:pt x="0" y="56"/>
                </a:lnTo>
                <a:lnTo>
                  <a:pt x="33878" y="4930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4833155"/>
            <a:ext cx="2500825" cy="2049509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4385405"/>
            <a:ext cx="830331" cy="2487754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76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7803654" y="-8720"/>
            <a:ext cx="1349414" cy="318139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6635">
                <a:moveTo>
                  <a:pt x="9962" y="6635"/>
                </a:moveTo>
                <a:cubicBezTo>
                  <a:pt x="10011" y="-435"/>
                  <a:pt x="9950" y="7070"/>
                  <a:pt x="10000" y="0"/>
                </a:cubicBezTo>
                <a:lnTo>
                  <a:pt x="0" y="37"/>
                </a:lnTo>
                <a:lnTo>
                  <a:pt x="9962" y="6635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4385405"/>
            <a:ext cx="2500825" cy="2497260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3363688"/>
            <a:ext cx="1228613" cy="3509471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35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4751144" y="-8720"/>
            <a:ext cx="4401924" cy="708082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  <a:gd name="connsiteX0" fmla="*/ 27102 w 27140"/>
              <a:gd name="connsiteY0" fmla="*/ 10000 h 10000"/>
              <a:gd name="connsiteX1" fmla="*/ 27140 w 27140"/>
              <a:gd name="connsiteY1" fmla="*/ 0 h 10000"/>
              <a:gd name="connsiteX2" fmla="*/ 0 w 27140"/>
              <a:gd name="connsiteY2" fmla="*/ 56 h 10000"/>
              <a:gd name="connsiteX3" fmla="*/ 27102 w 27140"/>
              <a:gd name="connsiteY3" fmla="*/ 10000 h 10000"/>
              <a:gd name="connsiteX0" fmla="*/ 27102 w 27140"/>
              <a:gd name="connsiteY0" fmla="*/ 26484 h 26484"/>
              <a:gd name="connsiteX1" fmla="*/ 27140 w 27140"/>
              <a:gd name="connsiteY1" fmla="*/ 0 h 26484"/>
              <a:gd name="connsiteX2" fmla="*/ 0 w 27140"/>
              <a:gd name="connsiteY2" fmla="*/ 56 h 26484"/>
              <a:gd name="connsiteX3" fmla="*/ 27102 w 27140"/>
              <a:gd name="connsiteY3" fmla="*/ 26484 h 26484"/>
              <a:gd name="connsiteX0" fmla="*/ 32583 w 32621"/>
              <a:gd name="connsiteY0" fmla="*/ 26484 h 26484"/>
              <a:gd name="connsiteX1" fmla="*/ 32621 w 32621"/>
              <a:gd name="connsiteY1" fmla="*/ 0 h 26484"/>
              <a:gd name="connsiteX2" fmla="*/ 0 w 32621"/>
              <a:gd name="connsiteY2" fmla="*/ 56 h 26484"/>
              <a:gd name="connsiteX3" fmla="*/ 32583 w 32621"/>
              <a:gd name="connsiteY3" fmla="*/ 26484 h 26484"/>
              <a:gd name="connsiteX0" fmla="*/ 32583 w 32621"/>
              <a:gd name="connsiteY0" fmla="*/ 22257 h 22257"/>
              <a:gd name="connsiteX1" fmla="*/ 32621 w 32621"/>
              <a:gd name="connsiteY1" fmla="*/ 0 h 22257"/>
              <a:gd name="connsiteX2" fmla="*/ 0 w 32621"/>
              <a:gd name="connsiteY2" fmla="*/ 56 h 22257"/>
              <a:gd name="connsiteX3" fmla="*/ 32583 w 32621"/>
              <a:gd name="connsiteY3" fmla="*/ 22257 h 22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21" h="22257">
                <a:moveTo>
                  <a:pt x="32583" y="22257"/>
                </a:moveTo>
                <a:cubicBezTo>
                  <a:pt x="32632" y="11601"/>
                  <a:pt x="32571" y="10656"/>
                  <a:pt x="32621" y="0"/>
                </a:cubicBezTo>
                <a:lnTo>
                  <a:pt x="0" y="56"/>
                </a:lnTo>
                <a:lnTo>
                  <a:pt x="32583" y="22257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4385405"/>
            <a:ext cx="2500825" cy="2497260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38751" y="3363688"/>
            <a:ext cx="1228613" cy="3509471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12" h="35785">
                <a:moveTo>
                  <a:pt x="0" y="0"/>
                </a:moveTo>
                <a:cubicBezTo>
                  <a:pt x="88" y="3613"/>
                  <a:pt x="113" y="32173"/>
                  <a:pt x="202" y="35785"/>
                </a:cubicBezTo>
                <a:lnTo>
                  <a:pt x="16812" y="357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978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-5650"/>
            <a:ext cx="9144000" cy="686364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7" name="Freeform 10"/>
          <p:cNvSpPr>
            <a:spLocks/>
          </p:cNvSpPr>
          <p:nvPr userDrawn="1"/>
        </p:nvSpPr>
        <p:spPr bwMode="auto">
          <a:xfrm>
            <a:off x="4751144" y="-8720"/>
            <a:ext cx="4401924" cy="647384"/>
          </a:xfrm>
          <a:custGeom>
            <a:avLst/>
            <a:gdLst>
              <a:gd name="connsiteX0" fmla="*/ 0 w 10000"/>
              <a:gd name="connsiteY0" fmla="*/ 11524 h 11524"/>
              <a:gd name="connsiteX1" fmla="*/ 10000 w 10000"/>
              <a:gd name="connsiteY1" fmla="*/ 11524 h 11524"/>
              <a:gd name="connsiteX2" fmla="*/ 3480 w 10000"/>
              <a:gd name="connsiteY2" fmla="*/ 0 h 11524"/>
              <a:gd name="connsiteX3" fmla="*/ 0 w 10000"/>
              <a:gd name="connsiteY3" fmla="*/ 11524 h 11524"/>
              <a:gd name="connsiteX0" fmla="*/ 0 w 10100"/>
              <a:gd name="connsiteY0" fmla="*/ 11527 h 11527"/>
              <a:gd name="connsiteX1" fmla="*/ 10100 w 10100"/>
              <a:gd name="connsiteY1" fmla="*/ 0 h 11527"/>
              <a:gd name="connsiteX2" fmla="*/ 3480 w 10100"/>
              <a:gd name="connsiteY2" fmla="*/ 3 h 11527"/>
              <a:gd name="connsiteX3" fmla="*/ 0 w 10100"/>
              <a:gd name="connsiteY3" fmla="*/ 11527 h 11527"/>
              <a:gd name="connsiteX0" fmla="*/ 6551 w 6620"/>
              <a:gd name="connsiteY0" fmla="*/ 1721 h 1721"/>
              <a:gd name="connsiteX1" fmla="*/ 6620 w 6620"/>
              <a:gd name="connsiteY1" fmla="*/ 0 h 1721"/>
              <a:gd name="connsiteX2" fmla="*/ 0 w 6620"/>
              <a:gd name="connsiteY2" fmla="*/ 3 h 1721"/>
              <a:gd name="connsiteX3" fmla="*/ 6551 w 6620"/>
              <a:gd name="connsiteY3" fmla="*/ 1721 h 1721"/>
              <a:gd name="connsiteX0" fmla="*/ 3987 w 4091"/>
              <a:gd name="connsiteY0" fmla="*/ 10000 h 10000"/>
              <a:gd name="connsiteX1" fmla="*/ 4091 w 4091"/>
              <a:gd name="connsiteY1" fmla="*/ 0 h 10000"/>
              <a:gd name="connsiteX2" fmla="*/ 0 w 4091"/>
              <a:gd name="connsiteY2" fmla="*/ 17 h 10000"/>
              <a:gd name="connsiteX3" fmla="*/ 3987 w 4091"/>
              <a:gd name="connsiteY3" fmla="*/ 10000 h 10000"/>
              <a:gd name="connsiteX0" fmla="*/ 9931 w 10000"/>
              <a:gd name="connsiteY0" fmla="*/ 11571 h 11571"/>
              <a:gd name="connsiteX1" fmla="*/ 10000 w 10000"/>
              <a:gd name="connsiteY1" fmla="*/ 0 h 11571"/>
              <a:gd name="connsiteX2" fmla="*/ 0 w 10000"/>
              <a:gd name="connsiteY2" fmla="*/ 17 h 11571"/>
              <a:gd name="connsiteX3" fmla="*/ 9931 w 10000"/>
              <a:gd name="connsiteY3" fmla="*/ 11571 h 11571"/>
              <a:gd name="connsiteX0" fmla="*/ 9931 w 10000"/>
              <a:gd name="connsiteY0" fmla="*/ 9143 h 9143"/>
              <a:gd name="connsiteX1" fmla="*/ 10000 w 10000"/>
              <a:gd name="connsiteY1" fmla="*/ 0 h 9143"/>
              <a:gd name="connsiteX2" fmla="*/ 0 w 10000"/>
              <a:gd name="connsiteY2" fmla="*/ 17 h 9143"/>
              <a:gd name="connsiteX3" fmla="*/ 9931 w 10000"/>
              <a:gd name="connsiteY3" fmla="*/ 9143 h 9143"/>
              <a:gd name="connsiteX0" fmla="*/ 9005 w 9074"/>
              <a:gd name="connsiteY0" fmla="*/ 10000 h 10000"/>
              <a:gd name="connsiteX1" fmla="*/ 9074 w 9074"/>
              <a:gd name="connsiteY1" fmla="*/ 0 h 10000"/>
              <a:gd name="connsiteX2" fmla="*/ 0 w 9074"/>
              <a:gd name="connsiteY2" fmla="*/ 175 h 10000"/>
              <a:gd name="connsiteX3" fmla="*/ 9005 w 9074"/>
              <a:gd name="connsiteY3" fmla="*/ 10000 h 10000"/>
              <a:gd name="connsiteX0" fmla="*/ 11353 w 11429"/>
              <a:gd name="connsiteY0" fmla="*/ 10137 h 10137"/>
              <a:gd name="connsiteX1" fmla="*/ 11429 w 11429"/>
              <a:gd name="connsiteY1" fmla="*/ 137 h 10137"/>
              <a:gd name="connsiteX2" fmla="*/ 0 w 11429"/>
              <a:gd name="connsiteY2" fmla="*/ 0 h 10137"/>
              <a:gd name="connsiteX3" fmla="*/ 11353 w 11429"/>
              <a:gd name="connsiteY3" fmla="*/ 10137 h 10137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557 w 11574"/>
              <a:gd name="connsiteY0" fmla="*/ 11230 h 11230"/>
              <a:gd name="connsiteX1" fmla="*/ 11429 w 11574"/>
              <a:gd name="connsiteY1" fmla="*/ 137 h 11230"/>
              <a:gd name="connsiteX2" fmla="*/ 0 w 11574"/>
              <a:gd name="connsiteY2" fmla="*/ 0 h 11230"/>
              <a:gd name="connsiteX3" fmla="*/ 11557 w 11574"/>
              <a:gd name="connsiteY3" fmla="*/ 11230 h 11230"/>
              <a:gd name="connsiteX0" fmla="*/ 11149 w 11166"/>
              <a:gd name="connsiteY0" fmla="*/ 11093 h 11093"/>
              <a:gd name="connsiteX1" fmla="*/ 11021 w 11166"/>
              <a:gd name="connsiteY1" fmla="*/ 0 h 11093"/>
              <a:gd name="connsiteX2" fmla="*/ 0 w 11166"/>
              <a:gd name="connsiteY2" fmla="*/ 19 h 11093"/>
              <a:gd name="connsiteX3" fmla="*/ 11149 w 11166"/>
              <a:gd name="connsiteY3" fmla="*/ 11093 h 11093"/>
              <a:gd name="connsiteX0" fmla="*/ 11149 w 11222"/>
              <a:gd name="connsiteY0" fmla="*/ 11093 h 11093"/>
              <a:gd name="connsiteX1" fmla="*/ 11222 w 11222"/>
              <a:gd name="connsiteY1" fmla="*/ 0 h 11093"/>
              <a:gd name="connsiteX2" fmla="*/ 0 w 11222"/>
              <a:gd name="connsiteY2" fmla="*/ 19 h 11093"/>
              <a:gd name="connsiteX3" fmla="*/ 11149 w 11222"/>
              <a:gd name="connsiteY3" fmla="*/ 11093 h 11093"/>
              <a:gd name="connsiteX0" fmla="*/ 28922 w 28995"/>
              <a:gd name="connsiteY0" fmla="*/ 11093 h 11093"/>
              <a:gd name="connsiteX1" fmla="*/ 28995 w 28995"/>
              <a:gd name="connsiteY1" fmla="*/ 0 h 11093"/>
              <a:gd name="connsiteX2" fmla="*/ 0 w 28995"/>
              <a:gd name="connsiteY2" fmla="*/ 19 h 11093"/>
              <a:gd name="connsiteX3" fmla="*/ 28922 w 28995"/>
              <a:gd name="connsiteY3" fmla="*/ 11093 h 11093"/>
              <a:gd name="connsiteX0" fmla="*/ 18901 w 18974"/>
              <a:gd name="connsiteY0" fmla="*/ 11093 h 11093"/>
              <a:gd name="connsiteX1" fmla="*/ 18974 w 18974"/>
              <a:gd name="connsiteY1" fmla="*/ 0 h 11093"/>
              <a:gd name="connsiteX2" fmla="*/ 0 w 18974"/>
              <a:gd name="connsiteY2" fmla="*/ 19 h 11093"/>
              <a:gd name="connsiteX3" fmla="*/ 18901 w 18974"/>
              <a:gd name="connsiteY3" fmla="*/ 11093 h 11093"/>
              <a:gd name="connsiteX0" fmla="*/ 18901 w 18974"/>
              <a:gd name="connsiteY0" fmla="*/ 5160 h 5160"/>
              <a:gd name="connsiteX1" fmla="*/ 18974 w 18974"/>
              <a:gd name="connsiteY1" fmla="*/ 0 h 5160"/>
              <a:gd name="connsiteX2" fmla="*/ 0 w 18974"/>
              <a:gd name="connsiteY2" fmla="*/ 19 h 5160"/>
              <a:gd name="connsiteX3" fmla="*/ 18901 w 18974"/>
              <a:gd name="connsiteY3" fmla="*/ 5160 h 5160"/>
              <a:gd name="connsiteX0" fmla="*/ 9962 w 10000"/>
              <a:gd name="connsiteY0" fmla="*/ 6635 h 6635"/>
              <a:gd name="connsiteX1" fmla="*/ 10000 w 10000"/>
              <a:gd name="connsiteY1" fmla="*/ 0 h 6635"/>
              <a:gd name="connsiteX2" fmla="*/ 0 w 10000"/>
              <a:gd name="connsiteY2" fmla="*/ 37 h 6635"/>
              <a:gd name="connsiteX3" fmla="*/ 9962 w 10000"/>
              <a:gd name="connsiteY3" fmla="*/ 6635 h 6635"/>
              <a:gd name="connsiteX0" fmla="*/ 27102 w 27140"/>
              <a:gd name="connsiteY0" fmla="*/ 10000 h 10000"/>
              <a:gd name="connsiteX1" fmla="*/ 27140 w 27140"/>
              <a:gd name="connsiteY1" fmla="*/ 0 h 10000"/>
              <a:gd name="connsiteX2" fmla="*/ 0 w 27140"/>
              <a:gd name="connsiteY2" fmla="*/ 56 h 10000"/>
              <a:gd name="connsiteX3" fmla="*/ 27102 w 27140"/>
              <a:gd name="connsiteY3" fmla="*/ 10000 h 10000"/>
              <a:gd name="connsiteX0" fmla="*/ 27102 w 27140"/>
              <a:gd name="connsiteY0" fmla="*/ 26484 h 26484"/>
              <a:gd name="connsiteX1" fmla="*/ 27140 w 27140"/>
              <a:gd name="connsiteY1" fmla="*/ 0 h 26484"/>
              <a:gd name="connsiteX2" fmla="*/ 0 w 27140"/>
              <a:gd name="connsiteY2" fmla="*/ 56 h 26484"/>
              <a:gd name="connsiteX3" fmla="*/ 27102 w 27140"/>
              <a:gd name="connsiteY3" fmla="*/ 26484 h 26484"/>
              <a:gd name="connsiteX0" fmla="*/ 32583 w 32621"/>
              <a:gd name="connsiteY0" fmla="*/ 26484 h 26484"/>
              <a:gd name="connsiteX1" fmla="*/ 32621 w 32621"/>
              <a:gd name="connsiteY1" fmla="*/ 0 h 26484"/>
              <a:gd name="connsiteX2" fmla="*/ 0 w 32621"/>
              <a:gd name="connsiteY2" fmla="*/ 56 h 26484"/>
              <a:gd name="connsiteX3" fmla="*/ 32583 w 32621"/>
              <a:gd name="connsiteY3" fmla="*/ 26484 h 26484"/>
              <a:gd name="connsiteX0" fmla="*/ 32583 w 32621"/>
              <a:gd name="connsiteY0" fmla="*/ 22257 h 22257"/>
              <a:gd name="connsiteX1" fmla="*/ 32621 w 32621"/>
              <a:gd name="connsiteY1" fmla="*/ 0 h 22257"/>
              <a:gd name="connsiteX2" fmla="*/ 0 w 32621"/>
              <a:gd name="connsiteY2" fmla="*/ 56 h 22257"/>
              <a:gd name="connsiteX3" fmla="*/ 32583 w 32621"/>
              <a:gd name="connsiteY3" fmla="*/ 22257 h 22257"/>
              <a:gd name="connsiteX0" fmla="*/ 32583 w 32621"/>
              <a:gd name="connsiteY0" fmla="*/ 40432 h 40432"/>
              <a:gd name="connsiteX1" fmla="*/ 32621 w 32621"/>
              <a:gd name="connsiteY1" fmla="*/ 0 h 40432"/>
              <a:gd name="connsiteX2" fmla="*/ 0 w 32621"/>
              <a:gd name="connsiteY2" fmla="*/ 56 h 40432"/>
              <a:gd name="connsiteX3" fmla="*/ 32583 w 32621"/>
              <a:gd name="connsiteY3" fmla="*/ 40432 h 4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21" h="40432">
                <a:moveTo>
                  <a:pt x="32583" y="40432"/>
                </a:moveTo>
                <a:cubicBezTo>
                  <a:pt x="32632" y="29776"/>
                  <a:pt x="32571" y="10656"/>
                  <a:pt x="32621" y="0"/>
                </a:cubicBezTo>
                <a:lnTo>
                  <a:pt x="0" y="56"/>
                </a:lnTo>
                <a:lnTo>
                  <a:pt x="32583" y="4043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6679508" y="5193196"/>
            <a:ext cx="2500825" cy="1689468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404 w 6413"/>
              <a:gd name="connsiteY0" fmla="*/ 0 h 10039"/>
              <a:gd name="connsiteX1" fmla="*/ 0 w 6413"/>
              <a:gd name="connsiteY1" fmla="*/ 10000 h 10039"/>
              <a:gd name="connsiteX2" fmla="*/ 6413 w 6413"/>
              <a:gd name="connsiteY2" fmla="*/ 10039 h 10039"/>
              <a:gd name="connsiteX3" fmla="*/ 6404 w 6413"/>
              <a:gd name="connsiteY3" fmla="*/ 0 h 10039"/>
              <a:gd name="connsiteX0" fmla="*/ 9951 w 10000"/>
              <a:gd name="connsiteY0" fmla="*/ 0 h 24342"/>
              <a:gd name="connsiteX1" fmla="*/ 0 w 10000"/>
              <a:gd name="connsiteY1" fmla="*/ 24303 h 24342"/>
              <a:gd name="connsiteX2" fmla="*/ 10000 w 10000"/>
              <a:gd name="connsiteY2" fmla="*/ 24342 h 24342"/>
              <a:gd name="connsiteX3" fmla="*/ 9951 w 10000"/>
              <a:gd name="connsiteY3" fmla="*/ 0 h 24342"/>
              <a:gd name="connsiteX0" fmla="*/ 6387 w 6436"/>
              <a:gd name="connsiteY0" fmla="*/ 0 h 24435"/>
              <a:gd name="connsiteX1" fmla="*/ 0 w 6436"/>
              <a:gd name="connsiteY1" fmla="*/ 24435 h 24435"/>
              <a:gd name="connsiteX2" fmla="*/ 6436 w 6436"/>
              <a:gd name="connsiteY2" fmla="*/ 24342 h 24435"/>
              <a:gd name="connsiteX3" fmla="*/ 6387 w 6436"/>
              <a:gd name="connsiteY3" fmla="*/ 0 h 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6" h="24435">
                <a:moveTo>
                  <a:pt x="6387" y="0"/>
                </a:moveTo>
                <a:lnTo>
                  <a:pt x="0" y="24435"/>
                </a:lnTo>
                <a:lnTo>
                  <a:pt x="6436" y="24342"/>
                </a:lnTo>
                <a:cubicBezTo>
                  <a:pt x="6444" y="21098"/>
                  <a:pt x="6379" y="3244"/>
                  <a:pt x="6387" y="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pic>
        <p:nvPicPr>
          <p:cNvPr id="11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9" name="Freeform 22"/>
          <p:cNvSpPr>
            <a:spLocks/>
          </p:cNvSpPr>
          <p:nvPr userDrawn="1"/>
        </p:nvSpPr>
        <p:spPr bwMode="auto">
          <a:xfrm>
            <a:off x="-12589" y="1561829"/>
            <a:ext cx="1202451" cy="5311330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1761"/>
              <a:gd name="connsiteY0" fmla="*/ 0 h 9991"/>
              <a:gd name="connsiteX1" fmla="*/ 34 w 11761"/>
              <a:gd name="connsiteY1" fmla="*/ 9991 h 9991"/>
              <a:gd name="connsiteX2" fmla="*/ 11761 w 11761"/>
              <a:gd name="connsiteY2" fmla="*/ 9588 h 9991"/>
              <a:gd name="connsiteX3" fmla="*/ 13 w 11761"/>
              <a:gd name="connsiteY3" fmla="*/ 0 h 9991"/>
              <a:gd name="connsiteX0" fmla="*/ 183 w 10172"/>
              <a:gd name="connsiteY0" fmla="*/ 0 h 9597"/>
              <a:gd name="connsiteX1" fmla="*/ 14 w 10172"/>
              <a:gd name="connsiteY1" fmla="*/ 9342 h 9597"/>
              <a:gd name="connsiteX2" fmla="*/ 10172 w 10172"/>
              <a:gd name="connsiteY2" fmla="*/ 9597 h 9597"/>
              <a:gd name="connsiteX3" fmla="*/ 183 w 10172"/>
              <a:gd name="connsiteY3" fmla="*/ 0 h 9597"/>
              <a:gd name="connsiteX0" fmla="*/ 0 w 10188"/>
              <a:gd name="connsiteY0" fmla="*/ 0 h 13976"/>
              <a:gd name="connsiteX1" fmla="*/ 202 w 10188"/>
              <a:gd name="connsiteY1" fmla="*/ 13710 h 13976"/>
              <a:gd name="connsiteX2" fmla="*/ 10188 w 10188"/>
              <a:gd name="connsiteY2" fmla="*/ 13976 h 13976"/>
              <a:gd name="connsiteX3" fmla="*/ 0 w 10188"/>
              <a:gd name="connsiteY3" fmla="*/ 0 h 13976"/>
              <a:gd name="connsiteX0" fmla="*/ 0 w 10188"/>
              <a:gd name="connsiteY0" fmla="*/ 0 h 13984"/>
              <a:gd name="connsiteX1" fmla="*/ 386 w 10188"/>
              <a:gd name="connsiteY1" fmla="*/ 13984 h 13984"/>
              <a:gd name="connsiteX2" fmla="*/ 10188 w 10188"/>
              <a:gd name="connsiteY2" fmla="*/ 13976 h 13984"/>
              <a:gd name="connsiteX3" fmla="*/ 0 w 10188"/>
              <a:gd name="connsiteY3" fmla="*/ 0 h 13984"/>
              <a:gd name="connsiteX0" fmla="*/ 0 w 10188"/>
              <a:gd name="connsiteY0" fmla="*/ 0 h 35785"/>
              <a:gd name="connsiteX1" fmla="*/ 386 w 10188"/>
              <a:gd name="connsiteY1" fmla="*/ 35785 h 35785"/>
              <a:gd name="connsiteX2" fmla="*/ 10188 w 10188"/>
              <a:gd name="connsiteY2" fmla="*/ 35777 h 35785"/>
              <a:gd name="connsiteX3" fmla="*/ 0 w 10188"/>
              <a:gd name="connsiteY3" fmla="*/ 0 h 35785"/>
              <a:gd name="connsiteX0" fmla="*/ 0 w 10188"/>
              <a:gd name="connsiteY0" fmla="*/ 0 h 35777"/>
              <a:gd name="connsiteX1" fmla="*/ 386 w 10188"/>
              <a:gd name="connsiteY1" fmla="*/ 35648 h 35777"/>
              <a:gd name="connsiteX2" fmla="*/ 10188 w 10188"/>
              <a:gd name="connsiteY2" fmla="*/ 35777 h 35777"/>
              <a:gd name="connsiteX3" fmla="*/ 0 w 10188"/>
              <a:gd name="connsiteY3" fmla="*/ 0 h 35777"/>
              <a:gd name="connsiteX0" fmla="*/ 0 w 16812"/>
              <a:gd name="connsiteY0" fmla="*/ 0 h 35777"/>
              <a:gd name="connsiteX1" fmla="*/ 386 w 16812"/>
              <a:gd name="connsiteY1" fmla="*/ 35648 h 35777"/>
              <a:gd name="connsiteX2" fmla="*/ 16812 w 16812"/>
              <a:gd name="connsiteY2" fmla="*/ 35777 h 35777"/>
              <a:gd name="connsiteX3" fmla="*/ 0 w 16812"/>
              <a:gd name="connsiteY3" fmla="*/ 0 h 35777"/>
              <a:gd name="connsiteX0" fmla="*/ 0 w 16812"/>
              <a:gd name="connsiteY0" fmla="*/ 0 h 35785"/>
              <a:gd name="connsiteX1" fmla="*/ 202 w 16812"/>
              <a:gd name="connsiteY1" fmla="*/ 35785 h 35785"/>
              <a:gd name="connsiteX2" fmla="*/ 16812 w 16812"/>
              <a:gd name="connsiteY2" fmla="*/ 35777 h 35785"/>
              <a:gd name="connsiteX3" fmla="*/ 0 w 16812"/>
              <a:gd name="connsiteY3" fmla="*/ 0 h 35785"/>
              <a:gd name="connsiteX0" fmla="*/ 181 w 16625"/>
              <a:gd name="connsiteY0" fmla="*/ 0 h 54158"/>
              <a:gd name="connsiteX1" fmla="*/ 15 w 16625"/>
              <a:gd name="connsiteY1" fmla="*/ 54158 h 54158"/>
              <a:gd name="connsiteX2" fmla="*/ 16625 w 16625"/>
              <a:gd name="connsiteY2" fmla="*/ 54150 h 54158"/>
              <a:gd name="connsiteX3" fmla="*/ 181 w 16625"/>
              <a:gd name="connsiteY3" fmla="*/ 0 h 54158"/>
              <a:gd name="connsiteX0" fmla="*/ 0 w 16444"/>
              <a:gd name="connsiteY0" fmla="*/ 0 h 54158"/>
              <a:gd name="connsiteX1" fmla="*/ 386 w 16444"/>
              <a:gd name="connsiteY1" fmla="*/ 54158 h 54158"/>
              <a:gd name="connsiteX2" fmla="*/ 16444 w 16444"/>
              <a:gd name="connsiteY2" fmla="*/ 54150 h 54158"/>
              <a:gd name="connsiteX3" fmla="*/ 0 w 16444"/>
              <a:gd name="connsiteY3" fmla="*/ 0 h 54158"/>
              <a:gd name="connsiteX0" fmla="*/ 10 w 16454"/>
              <a:gd name="connsiteY0" fmla="*/ 0 h 54158"/>
              <a:gd name="connsiteX1" fmla="*/ 28 w 16454"/>
              <a:gd name="connsiteY1" fmla="*/ 54158 h 54158"/>
              <a:gd name="connsiteX2" fmla="*/ 16454 w 16454"/>
              <a:gd name="connsiteY2" fmla="*/ 54150 h 54158"/>
              <a:gd name="connsiteX3" fmla="*/ 10 w 16454"/>
              <a:gd name="connsiteY3" fmla="*/ 0 h 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4" h="54158">
                <a:moveTo>
                  <a:pt x="10" y="0"/>
                </a:moveTo>
                <a:cubicBezTo>
                  <a:pt x="98" y="3613"/>
                  <a:pt x="-61" y="50546"/>
                  <a:pt x="28" y="54158"/>
                </a:cubicBezTo>
                <a:lnTo>
                  <a:pt x="16454" y="54150"/>
                </a:lnTo>
                <a:lnTo>
                  <a:pt x="1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121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6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  <p:sp>
        <p:nvSpPr>
          <p:cNvPr id="8" name="Freeform 13"/>
          <p:cNvSpPr>
            <a:spLocks/>
          </p:cNvSpPr>
          <p:nvPr userDrawn="1"/>
        </p:nvSpPr>
        <p:spPr bwMode="auto">
          <a:xfrm>
            <a:off x="8059040" y="-12149"/>
            <a:ext cx="1107922" cy="1341443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027 w 10053"/>
              <a:gd name="connsiteY0" fmla="*/ 0 h 67234"/>
              <a:gd name="connsiteX1" fmla="*/ 0 w 10053"/>
              <a:gd name="connsiteY1" fmla="*/ 67195 h 67234"/>
              <a:gd name="connsiteX2" fmla="*/ 10053 w 10053"/>
              <a:gd name="connsiteY2" fmla="*/ 67234 h 67234"/>
              <a:gd name="connsiteX3" fmla="*/ 6027 w 10053"/>
              <a:gd name="connsiteY3" fmla="*/ 0 h 67234"/>
              <a:gd name="connsiteX0" fmla="*/ 57 w 10053"/>
              <a:gd name="connsiteY0" fmla="*/ 0 h 65517"/>
              <a:gd name="connsiteX1" fmla="*/ 0 w 10053"/>
              <a:gd name="connsiteY1" fmla="*/ 65478 h 65517"/>
              <a:gd name="connsiteX2" fmla="*/ 10053 w 10053"/>
              <a:gd name="connsiteY2" fmla="*/ 65517 h 65517"/>
              <a:gd name="connsiteX3" fmla="*/ 57 w 10053"/>
              <a:gd name="connsiteY3" fmla="*/ 0 h 65517"/>
              <a:gd name="connsiteX0" fmla="*/ 57 w 9986"/>
              <a:gd name="connsiteY0" fmla="*/ 2494 h 67972"/>
              <a:gd name="connsiteX1" fmla="*/ 0 w 9986"/>
              <a:gd name="connsiteY1" fmla="*/ 67972 h 67972"/>
              <a:gd name="connsiteX2" fmla="*/ 9986 w 9986"/>
              <a:gd name="connsiteY2" fmla="*/ 778 h 67972"/>
              <a:gd name="connsiteX3" fmla="*/ 57 w 9986"/>
              <a:gd name="connsiteY3" fmla="*/ 2494 h 67972"/>
              <a:gd name="connsiteX0" fmla="*/ 57 w 10000"/>
              <a:gd name="connsiteY0" fmla="*/ 253 h 9886"/>
              <a:gd name="connsiteX1" fmla="*/ 0 w 10000"/>
              <a:gd name="connsiteY1" fmla="*/ 9886 h 9886"/>
              <a:gd name="connsiteX2" fmla="*/ 10000 w 10000"/>
              <a:gd name="connsiteY2" fmla="*/ 0 h 9886"/>
              <a:gd name="connsiteX3" fmla="*/ 57 w 10000"/>
              <a:gd name="connsiteY3" fmla="*/ 253 h 9886"/>
              <a:gd name="connsiteX0" fmla="*/ 57 w 10000"/>
              <a:gd name="connsiteY0" fmla="*/ 256 h 10000"/>
              <a:gd name="connsiteX1" fmla="*/ 0 w 10000"/>
              <a:gd name="connsiteY1" fmla="*/ 10000 h 10000"/>
              <a:gd name="connsiteX2" fmla="*/ 10000 w 10000"/>
              <a:gd name="connsiteY2" fmla="*/ 0 h 10000"/>
              <a:gd name="connsiteX3" fmla="*/ 57 w 10000"/>
              <a:gd name="connsiteY3" fmla="*/ 256 h 10000"/>
              <a:gd name="connsiteX0" fmla="*/ 4769 w 10000"/>
              <a:gd name="connsiteY0" fmla="*/ 0 h 10059"/>
              <a:gd name="connsiteX1" fmla="*/ 0 w 10000"/>
              <a:gd name="connsiteY1" fmla="*/ 10059 h 10059"/>
              <a:gd name="connsiteX2" fmla="*/ 10000 w 10000"/>
              <a:gd name="connsiteY2" fmla="*/ 59 h 10059"/>
              <a:gd name="connsiteX3" fmla="*/ 4769 w 10000"/>
              <a:gd name="connsiteY3" fmla="*/ 0 h 10059"/>
              <a:gd name="connsiteX0" fmla="*/ 0 w 5276"/>
              <a:gd name="connsiteY0" fmla="*/ 0 h 2216"/>
              <a:gd name="connsiteX1" fmla="*/ 5276 w 5276"/>
              <a:gd name="connsiteY1" fmla="*/ 2216 h 2216"/>
              <a:gd name="connsiteX2" fmla="*/ 5231 w 5276"/>
              <a:gd name="connsiteY2" fmla="*/ 59 h 2216"/>
              <a:gd name="connsiteX3" fmla="*/ 0 w 5276"/>
              <a:gd name="connsiteY3" fmla="*/ 0 h 2216"/>
              <a:gd name="connsiteX0" fmla="*/ 0 w 9958"/>
              <a:gd name="connsiteY0" fmla="*/ 0 h 12839"/>
              <a:gd name="connsiteX1" fmla="*/ 9958 w 9958"/>
              <a:gd name="connsiteY1" fmla="*/ 12839 h 12839"/>
              <a:gd name="connsiteX2" fmla="*/ 9915 w 9958"/>
              <a:gd name="connsiteY2" fmla="*/ 266 h 12839"/>
              <a:gd name="connsiteX3" fmla="*/ 0 w 9958"/>
              <a:gd name="connsiteY3" fmla="*/ 0 h 12839"/>
              <a:gd name="connsiteX0" fmla="*/ 0 w 10000"/>
              <a:gd name="connsiteY0" fmla="*/ 69 h 10069"/>
              <a:gd name="connsiteX1" fmla="*/ 10000 w 10000"/>
              <a:gd name="connsiteY1" fmla="*/ 10069 h 10069"/>
              <a:gd name="connsiteX2" fmla="*/ 9957 w 10000"/>
              <a:gd name="connsiteY2" fmla="*/ 0 h 10069"/>
              <a:gd name="connsiteX3" fmla="*/ 0 w 10000"/>
              <a:gd name="connsiteY3" fmla="*/ 69 h 10069"/>
              <a:gd name="connsiteX0" fmla="*/ 0 w 5939"/>
              <a:gd name="connsiteY0" fmla="*/ 0 h 10069"/>
              <a:gd name="connsiteX1" fmla="*/ 5939 w 5939"/>
              <a:gd name="connsiteY1" fmla="*/ 10069 h 10069"/>
              <a:gd name="connsiteX2" fmla="*/ 5896 w 5939"/>
              <a:gd name="connsiteY2" fmla="*/ 0 h 10069"/>
              <a:gd name="connsiteX3" fmla="*/ 0 w 5939"/>
              <a:gd name="connsiteY3" fmla="*/ 0 h 10069"/>
              <a:gd name="connsiteX0" fmla="*/ 0 w 10000"/>
              <a:gd name="connsiteY0" fmla="*/ 0 h 10069"/>
              <a:gd name="connsiteX1" fmla="*/ 10000 w 10000"/>
              <a:gd name="connsiteY1" fmla="*/ 10069 h 10069"/>
              <a:gd name="connsiteX2" fmla="*/ 9928 w 10000"/>
              <a:gd name="connsiteY2" fmla="*/ 0 h 10069"/>
              <a:gd name="connsiteX3" fmla="*/ 0 w 10000"/>
              <a:gd name="connsiteY3" fmla="*/ 0 h 10069"/>
              <a:gd name="connsiteX0" fmla="*/ 0 w 10005"/>
              <a:gd name="connsiteY0" fmla="*/ 0 h 10069"/>
              <a:gd name="connsiteX1" fmla="*/ 10000 w 10005"/>
              <a:gd name="connsiteY1" fmla="*/ 10069 h 10069"/>
              <a:gd name="connsiteX2" fmla="*/ 9999 w 10005"/>
              <a:gd name="connsiteY2" fmla="*/ 69 h 10069"/>
              <a:gd name="connsiteX3" fmla="*/ 0 w 10005"/>
              <a:gd name="connsiteY3" fmla="*/ 0 h 10069"/>
              <a:gd name="connsiteX0" fmla="*/ 0 w 10071"/>
              <a:gd name="connsiteY0" fmla="*/ 0 h 11579"/>
              <a:gd name="connsiteX1" fmla="*/ 10071 w 10071"/>
              <a:gd name="connsiteY1" fmla="*/ 11579 h 11579"/>
              <a:gd name="connsiteX2" fmla="*/ 9999 w 10071"/>
              <a:gd name="connsiteY2" fmla="*/ 69 h 11579"/>
              <a:gd name="connsiteX3" fmla="*/ 0 w 10071"/>
              <a:gd name="connsiteY3" fmla="*/ 0 h 11579"/>
              <a:gd name="connsiteX0" fmla="*/ 0 w 13988"/>
              <a:gd name="connsiteY0" fmla="*/ 68 h 11510"/>
              <a:gd name="connsiteX1" fmla="*/ 13988 w 13988"/>
              <a:gd name="connsiteY1" fmla="*/ 11510 h 11510"/>
              <a:gd name="connsiteX2" fmla="*/ 13916 w 13988"/>
              <a:gd name="connsiteY2" fmla="*/ 0 h 11510"/>
              <a:gd name="connsiteX3" fmla="*/ 0 w 13988"/>
              <a:gd name="connsiteY3" fmla="*/ 68 h 11510"/>
              <a:gd name="connsiteX0" fmla="*/ 0 w 13988"/>
              <a:gd name="connsiteY0" fmla="*/ 68 h 16382"/>
              <a:gd name="connsiteX1" fmla="*/ 13988 w 13988"/>
              <a:gd name="connsiteY1" fmla="*/ 16382 h 16382"/>
              <a:gd name="connsiteX2" fmla="*/ 13916 w 13988"/>
              <a:gd name="connsiteY2" fmla="*/ 0 h 16382"/>
              <a:gd name="connsiteX3" fmla="*/ 0 w 13988"/>
              <a:gd name="connsiteY3" fmla="*/ 68 h 16382"/>
              <a:gd name="connsiteX0" fmla="*/ 0 w 13988"/>
              <a:gd name="connsiteY0" fmla="*/ 0 h 16383"/>
              <a:gd name="connsiteX1" fmla="*/ 13988 w 13988"/>
              <a:gd name="connsiteY1" fmla="*/ 16383 h 16383"/>
              <a:gd name="connsiteX2" fmla="*/ 13916 w 13988"/>
              <a:gd name="connsiteY2" fmla="*/ 1 h 16383"/>
              <a:gd name="connsiteX3" fmla="*/ 0 w 13988"/>
              <a:gd name="connsiteY3" fmla="*/ 0 h 16383"/>
              <a:gd name="connsiteX0" fmla="*/ 0 w 13988"/>
              <a:gd name="connsiteY0" fmla="*/ 0 h 6845"/>
              <a:gd name="connsiteX1" fmla="*/ 13988 w 13988"/>
              <a:gd name="connsiteY1" fmla="*/ 6845 h 6845"/>
              <a:gd name="connsiteX2" fmla="*/ 13916 w 13988"/>
              <a:gd name="connsiteY2" fmla="*/ 1 h 6845"/>
              <a:gd name="connsiteX3" fmla="*/ 0 w 13988"/>
              <a:gd name="connsiteY3" fmla="*/ 0 h 6845"/>
              <a:gd name="connsiteX0" fmla="*/ 0 w 4399"/>
              <a:gd name="connsiteY0" fmla="*/ 99 h 9999"/>
              <a:gd name="connsiteX1" fmla="*/ 4399 w 4399"/>
              <a:gd name="connsiteY1" fmla="*/ 9999 h 9999"/>
              <a:gd name="connsiteX2" fmla="*/ 4348 w 4399"/>
              <a:gd name="connsiteY2" fmla="*/ 0 h 9999"/>
              <a:gd name="connsiteX3" fmla="*/ 0 w 4399"/>
              <a:gd name="connsiteY3" fmla="*/ 99 h 9999"/>
              <a:gd name="connsiteX0" fmla="*/ 0 w 9537"/>
              <a:gd name="connsiteY0" fmla="*/ 0 h 10001"/>
              <a:gd name="connsiteX1" fmla="*/ 9537 w 9537"/>
              <a:gd name="connsiteY1" fmla="*/ 10001 h 10001"/>
              <a:gd name="connsiteX2" fmla="*/ 9421 w 9537"/>
              <a:gd name="connsiteY2" fmla="*/ 1 h 10001"/>
              <a:gd name="connsiteX3" fmla="*/ 0 w 9537"/>
              <a:gd name="connsiteY3" fmla="*/ 0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7" h="10001">
                <a:moveTo>
                  <a:pt x="0" y="0"/>
                </a:moveTo>
                <a:lnTo>
                  <a:pt x="9537" y="10001"/>
                </a:lnTo>
                <a:cubicBezTo>
                  <a:pt x="9498" y="5265"/>
                  <a:pt x="9457" y="4738"/>
                  <a:pt x="9421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11" name="Freeform 13"/>
          <p:cNvSpPr>
            <a:spLocks/>
          </p:cNvSpPr>
          <p:nvPr userDrawn="1"/>
        </p:nvSpPr>
        <p:spPr bwMode="auto">
          <a:xfrm>
            <a:off x="-44061" y="5568748"/>
            <a:ext cx="9224835" cy="1304414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13107 w 13116"/>
              <a:gd name="connsiteY0" fmla="*/ 0 h 10132"/>
              <a:gd name="connsiteX1" fmla="*/ 0 w 13116"/>
              <a:gd name="connsiteY1" fmla="*/ 10132 h 10132"/>
              <a:gd name="connsiteX2" fmla="*/ 13116 w 13116"/>
              <a:gd name="connsiteY2" fmla="*/ 10039 h 10132"/>
              <a:gd name="connsiteX3" fmla="*/ 13107 w 13116"/>
              <a:gd name="connsiteY3" fmla="*/ 0 h 10132"/>
              <a:gd name="connsiteX0" fmla="*/ 7292 w 7301"/>
              <a:gd name="connsiteY0" fmla="*/ 0 h 10132"/>
              <a:gd name="connsiteX1" fmla="*/ 0 w 7301"/>
              <a:gd name="connsiteY1" fmla="*/ 10132 h 10132"/>
              <a:gd name="connsiteX2" fmla="*/ 7301 w 7301"/>
              <a:gd name="connsiteY2" fmla="*/ 10039 h 10132"/>
              <a:gd name="connsiteX3" fmla="*/ 7292 w 7301"/>
              <a:gd name="connsiteY3" fmla="*/ 0 h 10132"/>
              <a:gd name="connsiteX0" fmla="*/ 9988 w 10001"/>
              <a:gd name="connsiteY0" fmla="*/ 0 h 5959"/>
              <a:gd name="connsiteX1" fmla="*/ 0 w 10001"/>
              <a:gd name="connsiteY1" fmla="*/ 5959 h 5959"/>
              <a:gd name="connsiteX2" fmla="*/ 10000 w 10001"/>
              <a:gd name="connsiteY2" fmla="*/ 5867 h 5959"/>
              <a:gd name="connsiteX3" fmla="*/ 9988 w 10001"/>
              <a:gd name="connsiteY3" fmla="*/ 0 h 5959"/>
              <a:gd name="connsiteX0" fmla="*/ 9987 w 10000"/>
              <a:gd name="connsiteY0" fmla="*/ 0 h 21376"/>
              <a:gd name="connsiteX1" fmla="*/ 0 w 10000"/>
              <a:gd name="connsiteY1" fmla="*/ 21376 h 21376"/>
              <a:gd name="connsiteX2" fmla="*/ 9999 w 10000"/>
              <a:gd name="connsiteY2" fmla="*/ 21222 h 21376"/>
              <a:gd name="connsiteX3" fmla="*/ 9987 w 10000"/>
              <a:gd name="connsiteY3" fmla="*/ 0 h 21376"/>
              <a:gd name="connsiteX0" fmla="*/ 20807 w 20820"/>
              <a:gd name="connsiteY0" fmla="*/ 0 h 21222"/>
              <a:gd name="connsiteX1" fmla="*/ 0 w 20820"/>
              <a:gd name="connsiteY1" fmla="*/ 21157 h 21222"/>
              <a:gd name="connsiteX2" fmla="*/ 20819 w 20820"/>
              <a:gd name="connsiteY2" fmla="*/ 21222 h 21222"/>
              <a:gd name="connsiteX3" fmla="*/ 20807 w 20820"/>
              <a:gd name="connsiteY3" fmla="*/ 0 h 21222"/>
              <a:gd name="connsiteX0" fmla="*/ 25488 w 25501"/>
              <a:gd name="connsiteY0" fmla="*/ 0 h 21222"/>
              <a:gd name="connsiteX1" fmla="*/ 0 w 25501"/>
              <a:gd name="connsiteY1" fmla="*/ 20938 h 21222"/>
              <a:gd name="connsiteX2" fmla="*/ 25500 w 25501"/>
              <a:gd name="connsiteY2" fmla="*/ 21222 h 21222"/>
              <a:gd name="connsiteX3" fmla="*/ 25488 w 25501"/>
              <a:gd name="connsiteY3" fmla="*/ 0 h 21222"/>
              <a:gd name="connsiteX0" fmla="*/ 25488 w 25501"/>
              <a:gd name="connsiteY0" fmla="*/ 0 h 21222"/>
              <a:gd name="connsiteX1" fmla="*/ 6057 w 25501"/>
              <a:gd name="connsiteY1" fmla="*/ 15725 h 21222"/>
              <a:gd name="connsiteX2" fmla="*/ 0 w 25501"/>
              <a:gd name="connsiteY2" fmla="*/ 20938 h 21222"/>
              <a:gd name="connsiteX3" fmla="*/ 25500 w 25501"/>
              <a:gd name="connsiteY3" fmla="*/ 21222 h 21222"/>
              <a:gd name="connsiteX4" fmla="*/ 25488 w 25501"/>
              <a:gd name="connsiteY4" fmla="*/ 0 h 21222"/>
              <a:gd name="connsiteX0" fmla="*/ 25488 w 25501"/>
              <a:gd name="connsiteY0" fmla="*/ 0 h 21222"/>
              <a:gd name="connsiteX1" fmla="*/ 4720 w 25501"/>
              <a:gd name="connsiteY1" fmla="*/ 10256 h 21222"/>
              <a:gd name="connsiteX2" fmla="*/ 0 w 25501"/>
              <a:gd name="connsiteY2" fmla="*/ 20938 h 21222"/>
              <a:gd name="connsiteX3" fmla="*/ 25500 w 25501"/>
              <a:gd name="connsiteY3" fmla="*/ 21222 h 21222"/>
              <a:gd name="connsiteX4" fmla="*/ 25488 w 25501"/>
              <a:gd name="connsiteY4" fmla="*/ 0 h 21222"/>
              <a:gd name="connsiteX0" fmla="*/ 20868 w 20881"/>
              <a:gd name="connsiteY0" fmla="*/ 0 h 21222"/>
              <a:gd name="connsiteX1" fmla="*/ 100 w 20881"/>
              <a:gd name="connsiteY1" fmla="*/ 10256 h 21222"/>
              <a:gd name="connsiteX2" fmla="*/ 0 w 20881"/>
              <a:gd name="connsiteY2" fmla="*/ 21157 h 21222"/>
              <a:gd name="connsiteX3" fmla="*/ 20880 w 20881"/>
              <a:gd name="connsiteY3" fmla="*/ 21222 h 21222"/>
              <a:gd name="connsiteX4" fmla="*/ 20868 w 20881"/>
              <a:gd name="connsiteY4" fmla="*/ 0 h 21222"/>
              <a:gd name="connsiteX0" fmla="*/ 20868 w 20881"/>
              <a:gd name="connsiteY0" fmla="*/ 0 h 21222"/>
              <a:gd name="connsiteX1" fmla="*/ 70 w 20881"/>
              <a:gd name="connsiteY1" fmla="*/ 14850 h 21222"/>
              <a:gd name="connsiteX2" fmla="*/ 0 w 20881"/>
              <a:gd name="connsiteY2" fmla="*/ 21157 h 21222"/>
              <a:gd name="connsiteX3" fmla="*/ 20880 w 20881"/>
              <a:gd name="connsiteY3" fmla="*/ 21222 h 21222"/>
              <a:gd name="connsiteX4" fmla="*/ 20868 w 20881"/>
              <a:gd name="connsiteY4" fmla="*/ 0 h 21222"/>
              <a:gd name="connsiteX0" fmla="*/ 20838 w 20851"/>
              <a:gd name="connsiteY0" fmla="*/ 0 h 21222"/>
              <a:gd name="connsiteX1" fmla="*/ 40 w 20851"/>
              <a:gd name="connsiteY1" fmla="*/ 14850 h 21222"/>
              <a:gd name="connsiteX2" fmla="*/ 0 w 20851"/>
              <a:gd name="connsiteY2" fmla="*/ 21157 h 21222"/>
              <a:gd name="connsiteX3" fmla="*/ 20850 w 20851"/>
              <a:gd name="connsiteY3" fmla="*/ 21222 h 21222"/>
              <a:gd name="connsiteX4" fmla="*/ 20838 w 20851"/>
              <a:gd name="connsiteY4" fmla="*/ 0 h 21222"/>
              <a:gd name="connsiteX0" fmla="*/ 20838 w 20851"/>
              <a:gd name="connsiteY0" fmla="*/ 0 h 21222"/>
              <a:gd name="connsiteX1" fmla="*/ 40 w 20851"/>
              <a:gd name="connsiteY1" fmla="*/ 17475 h 21222"/>
              <a:gd name="connsiteX2" fmla="*/ 0 w 20851"/>
              <a:gd name="connsiteY2" fmla="*/ 21157 h 21222"/>
              <a:gd name="connsiteX3" fmla="*/ 20850 w 20851"/>
              <a:gd name="connsiteY3" fmla="*/ 21222 h 21222"/>
              <a:gd name="connsiteX4" fmla="*/ 20838 w 20851"/>
              <a:gd name="connsiteY4" fmla="*/ 0 h 2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51" h="21222">
                <a:moveTo>
                  <a:pt x="20838" y="0"/>
                </a:moveTo>
                <a:lnTo>
                  <a:pt x="40" y="17475"/>
                </a:lnTo>
                <a:cubicBezTo>
                  <a:pt x="7" y="21109"/>
                  <a:pt x="33" y="17523"/>
                  <a:pt x="0" y="21157"/>
                </a:cubicBezTo>
                <a:lnTo>
                  <a:pt x="20850" y="21222"/>
                </a:lnTo>
                <a:cubicBezTo>
                  <a:pt x="20857" y="15828"/>
                  <a:pt x="20831" y="5395"/>
                  <a:pt x="20838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/>
            <a:endParaRPr lang="de-DE"/>
          </a:p>
        </p:txBody>
      </p:sp>
      <p:sp>
        <p:nvSpPr>
          <p:cNvPr id="12" name="Freeform 22"/>
          <p:cNvSpPr>
            <a:spLocks/>
          </p:cNvSpPr>
          <p:nvPr userDrawn="1"/>
        </p:nvSpPr>
        <p:spPr bwMode="auto">
          <a:xfrm>
            <a:off x="-12742" y="-10970"/>
            <a:ext cx="610865" cy="1279948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0000"/>
              <a:gd name="connsiteY0" fmla="*/ 9 h 12514"/>
              <a:gd name="connsiteX1" fmla="*/ 34 w 10000"/>
              <a:gd name="connsiteY1" fmla="*/ 12514 h 12514"/>
              <a:gd name="connsiteX2" fmla="*/ 10000 w 10000"/>
              <a:gd name="connsiteY2" fmla="*/ 0 h 12514"/>
              <a:gd name="connsiteX3" fmla="*/ 13 w 10000"/>
              <a:gd name="connsiteY3" fmla="*/ 9 h 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2514">
                <a:moveTo>
                  <a:pt x="13" y="9"/>
                </a:moveTo>
                <a:cubicBezTo>
                  <a:pt x="119" y="3473"/>
                  <a:pt x="-72" y="9050"/>
                  <a:pt x="34" y="12514"/>
                </a:cubicBezTo>
                <a:lnTo>
                  <a:pt x="10000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63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8" name="Freeform 13"/>
          <p:cNvSpPr>
            <a:spLocks/>
          </p:cNvSpPr>
          <p:nvPr userDrawn="1"/>
        </p:nvSpPr>
        <p:spPr bwMode="auto">
          <a:xfrm>
            <a:off x="8059040" y="-12149"/>
            <a:ext cx="1107922" cy="1341443"/>
          </a:xfrm>
          <a:custGeom>
            <a:avLst/>
            <a:gdLst>
              <a:gd name="connsiteX0" fmla="*/ 0 w 15464"/>
              <a:gd name="connsiteY0" fmla="*/ 0 h 10245"/>
              <a:gd name="connsiteX1" fmla="*/ 10000 w 15464"/>
              <a:gd name="connsiteY1" fmla="*/ 10000 h 10245"/>
              <a:gd name="connsiteX2" fmla="*/ 15464 w 15464"/>
              <a:gd name="connsiteY2" fmla="*/ 10245 h 10245"/>
              <a:gd name="connsiteX3" fmla="*/ 0 w 15464"/>
              <a:gd name="connsiteY3" fmla="*/ 0 h 10245"/>
              <a:gd name="connsiteX0" fmla="*/ 5450 w 20914"/>
              <a:gd name="connsiteY0" fmla="*/ 0 h 10290"/>
              <a:gd name="connsiteX1" fmla="*/ 0 w 20914"/>
              <a:gd name="connsiteY1" fmla="*/ 10290 h 10290"/>
              <a:gd name="connsiteX2" fmla="*/ 20914 w 20914"/>
              <a:gd name="connsiteY2" fmla="*/ 10245 h 10290"/>
              <a:gd name="connsiteX3" fmla="*/ 5450 w 20914"/>
              <a:gd name="connsiteY3" fmla="*/ 0 h 10290"/>
              <a:gd name="connsiteX0" fmla="*/ 20937 w 20937"/>
              <a:gd name="connsiteY0" fmla="*/ 0 h 1999"/>
              <a:gd name="connsiteX1" fmla="*/ 0 w 20937"/>
              <a:gd name="connsiteY1" fmla="*/ 1999 h 1999"/>
              <a:gd name="connsiteX2" fmla="*/ 20914 w 20937"/>
              <a:gd name="connsiteY2" fmla="*/ 1954 h 1999"/>
              <a:gd name="connsiteX3" fmla="*/ 20937 w 20937"/>
              <a:gd name="connsiteY3" fmla="*/ 0 h 1999"/>
              <a:gd name="connsiteX0" fmla="*/ 7822 w 7822"/>
              <a:gd name="connsiteY0" fmla="*/ 0 h 10000"/>
              <a:gd name="connsiteX1" fmla="*/ 0 w 7822"/>
              <a:gd name="connsiteY1" fmla="*/ 10000 h 10000"/>
              <a:gd name="connsiteX2" fmla="*/ 7811 w 7822"/>
              <a:gd name="connsiteY2" fmla="*/ 9775 h 10000"/>
              <a:gd name="connsiteX3" fmla="*/ 7822 w 7822"/>
              <a:gd name="connsiteY3" fmla="*/ 0 h 10000"/>
              <a:gd name="connsiteX0" fmla="*/ 10000 w 10008"/>
              <a:gd name="connsiteY0" fmla="*/ 0 h 10000"/>
              <a:gd name="connsiteX1" fmla="*/ 0 w 10008"/>
              <a:gd name="connsiteY1" fmla="*/ 10000 h 10000"/>
              <a:gd name="connsiteX2" fmla="*/ 10008 w 10008"/>
              <a:gd name="connsiteY2" fmla="*/ 9907 h 10000"/>
              <a:gd name="connsiteX3" fmla="*/ 10000 w 10008"/>
              <a:gd name="connsiteY3" fmla="*/ 0 h 10000"/>
              <a:gd name="connsiteX0" fmla="*/ 10000 w 10000"/>
              <a:gd name="connsiteY0" fmla="*/ 0 h 10000"/>
              <a:gd name="connsiteX1" fmla="*/ 0 w 10000"/>
              <a:gd name="connsiteY1" fmla="*/ 10000 h 10000"/>
              <a:gd name="connsiteX2" fmla="*/ 9964 w 10000"/>
              <a:gd name="connsiteY2" fmla="*/ 9907 h 10000"/>
              <a:gd name="connsiteX3" fmla="*/ 10000 w 10000"/>
              <a:gd name="connsiteY3" fmla="*/ 0 h 10000"/>
              <a:gd name="connsiteX0" fmla="*/ 10000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00 w 10053"/>
              <a:gd name="connsiteY3" fmla="*/ 0 h 10039"/>
              <a:gd name="connsiteX0" fmla="*/ 10044 w 10053"/>
              <a:gd name="connsiteY0" fmla="*/ 0 h 10039"/>
              <a:gd name="connsiteX1" fmla="*/ 0 w 10053"/>
              <a:gd name="connsiteY1" fmla="*/ 10000 h 10039"/>
              <a:gd name="connsiteX2" fmla="*/ 10053 w 10053"/>
              <a:gd name="connsiteY2" fmla="*/ 10039 h 10039"/>
              <a:gd name="connsiteX3" fmla="*/ 10044 w 10053"/>
              <a:gd name="connsiteY3" fmla="*/ 0 h 10039"/>
              <a:gd name="connsiteX0" fmla="*/ 6027 w 10053"/>
              <a:gd name="connsiteY0" fmla="*/ 0 h 67234"/>
              <a:gd name="connsiteX1" fmla="*/ 0 w 10053"/>
              <a:gd name="connsiteY1" fmla="*/ 67195 h 67234"/>
              <a:gd name="connsiteX2" fmla="*/ 10053 w 10053"/>
              <a:gd name="connsiteY2" fmla="*/ 67234 h 67234"/>
              <a:gd name="connsiteX3" fmla="*/ 6027 w 10053"/>
              <a:gd name="connsiteY3" fmla="*/ 0 h 67234"/>
              <a:gd name="connsiteX0" fmla="*/ 57 w 10053"/>
              <a:gd name="connsiteY0" fmla="*/ 0 h 65517"/>
              <a:gd name="connsiteX1" fmla="*/ 0 w 10053"/>
              <a:gd name="connsiteY1" fmla="*/ 65478 h 65517"/>
              <a:gd name="connsiteX2" fmla="*/ 10053 w 10053"/>
              <a:gd name="connsiteY2" fmla="*/ 65517 h 65517"/>
              <a:gd name="connsiteX3" fmla="*/ 57 w 10053"/>
              <a:gd name="connsiteY3" fmla="*/ 0 h 65517"/>
              <a:gd name="connsiteX0" fmla="*/ 57 w 9986"/>
              <a:gd name="connsiteY0" fmla="*/ 2494 h 67972"/>
              <a:gd name="connsiteX1" fmla="*/ 0 w 9986"/>
              <a:gd name="connsiteY1" fmla="*/ 67972 h 67972"/>
              <a:gd name="connsiteX2" fmla="*/ 9986 w 9986"/>
              <a:gd name="connsiteY2" fmla="*/ 778 h 67972"/>
              <a:gd name="connsiteX3" fmla="*/ 57 w 9986"/>
              <a:gd name="connsiteY3" fmla="*/ 2494 h 67972"/>
              <a:gd name="connsiteX0" fmla="*/ 57 w 10000"/>
              <a:gd name="connsiteY0" fmla="*/ 253 h 9886"/>
              <a:gd name="connsiteX1" fmla="*/ 0 w 10000"/>
              <a:gd name="connsiteY1" fmla="*/ 9886 h 9886"/>
              <a:gd name="connsiteX2" fmla="*/ 10000 w 10000"/>
              <a:gd name="connsiteY2" fmla="*/ 0 h 9886"/>
              <a:gd name="connsiteX3" fmla="*/ 57 w 10000"/>
              <a:gd name="connsiteY3" fmla="*/ 253 h 9886"/>
              <a:gd name="connsiteX0" fmla="*/ 57 w 10000"/>
              <a:gd name="connsiteY0" fmla="*/ 256 h 10000"/>
              <a:gd name="connsiteX1" fmla="*/ 0 w 10000"/>
              <a:gd name="connsiteY1" fmla="*/ 10000 h 10000"/>
              <a:gd name="connsiteX2" fmla="*/ 10000 w 10000"/>
              <a:gd name="connsiteY2" fmla="*/ 0 h 10000"/>
              <a:gd name="connsiteX3" fmla="*/ 57 w 10000"/>
              <a:gd name="connsiteY3" fmla="*/ 256 h 10000"/>
              <a:gd name="connsiteX0" fmla="*/ 4769 w 10000"/>
              <a:gd name="connsiteY0" fmla="*/ 0 h 10059"/>
              <a:gd name="connsiteX1" fmla="*/ 0 w 10000"/>
              <a:gd name="connsiteY1" fmla="*/ 10059 h 10059"/>
              <a:gd name="connsiteX2" fmla="*/ 10000 w 10000"/>
              <a:gd name="connsiteY2" fmla="*/ 59 h 10059"/>
              <a:gd name="connsiteX3" fmla="*/ 4769 w 10000"/>
              <a:gd name="connsiteY3" fmla="*/ 0 h 10059"/>
              <a:gd name="connsiteX0" fmla="*/ 0 w 5276"/>
              <a:gd name="connsiteY0" fmla="*/ 0 h 2216"/>
              <a:gd name="connsiteX1" fmla="*/ 5276 w 5276"/>
              <a:gd name="connsiteY1" fmla="*/ 2216 h 2216"/>
              <a:gd name="connsiteX2" fmla="*/ 5231 w 5276"/>
              <a:gd name="connsiteY2" fmla="*/ 59 h 2216"/>
              <a:gd name="connsiteX3" fmla="*/ 0 w 5276"/>
              <a:gd name="connsiteY3" fmla="*/ 0 h 2216"/>
              <a:gd name="connsiteX0" fmla="*/ 0 w 9958"/>
              <a:gd name="connsiteY0" fmla="*/ 0 h 12839"/>
              <a:gd name="connsiteX1" fmla="*/ 9958 w 9958"/>
              <a:gd name="connsiteY1" fmla="*/ 12839 h 12839"/>
              <a:gd name="connsiteX2" fmla="*/ 9915 w 9958"/>
              <a:gd name="connsiteY2" fmla="*/ 266 h 12839"/>
              <a:gd name="connsiteX3" fmla="*/ 0 w 9958"/>
              <a:gd name="connsiteY3" fmla="*/ 0 h 12839"/>
              <a:gd name="connsiteX0" fmla="*/ 0 w 10000"/>
              <a:gd name="connsiteY0" fmla="*/ 69 h 10069"/>
              <a:gd name="connsiteX1" fmla="*/ 10000 w 10000"/>
              <a:gd name="connsiteY1" fmla="*/ 10069 h 10069"/>
              <a:gd name="connsiteX2" fmla="*/ 9957 w 10000"/>
              <a:gd name="connsiteY2" fmla="*/ 0 h 10069"/>
              <a:gd name="connsiteX3" fmla="*/ 0 w 10000"/>
              <a:gd name="connsiteY3" fmla="*/ 69 h 10069"/>
              <a:gd name="connsiteX0" fmla="*/ 0 w 5939"/>
              <a:gd name="connsiteY0" fmla="*/ 0 h 10069"/>
              <a:gd name="connsiteX1" fmla="*/ 5939 w 5939"/>
              <a:gd name="connsiteY1" fmla="*/ 10069 h 10069"/>
              <a:gd name="connsiteX2" fmla="*/ 5896 w 5939"/>
              <a:gd name="connsiteY2" fmla="*/ 0 h 10069"/>
              <a:gd name="connsiteX3" fmla="*/ 0 w 5939"/>
              <a:gd name="connsiteY3" fmla="*/ 0 h 10069"/>
              <a:gd name="connsiteX0" fmla="*/ 0 w 10000"/>
              <a:gd name="connsiteY0" fmla="*/ 0 h 10069"/>
              <a:gd name="connsiteX1" fmla="*/ 10000 w 10000"/>
              <a:gd name="connsiteY1" fmla="*/ 10069 h 10069"/>
              <a:gd name="connsiteX2" fmla="*/ 9928 w 10000"/>
              <a:gd name="connsiteY2" fmla="*/ 0 h 10069"/>
              <a:gd name="connsiteX3" fmla="*/ 0 w 10000"/>
              <a:gd name="connsiteY3" fmla="*/ 0 h 10069"/>
              <a:gd name="connsiteX0" fmla="*/ 0 w 10005"/>
              <a:gd name="connsiteY0" fmla="*/ 0 h 10069"/>
              <a:gd name="connsiteX1" fmla="*/ 10000 w 10005"/>
              <a:gd name="connsiteY1" fmla="*/ 10069 h 10069"/>
              <a:gd name="connsiteX2" fmla="*/ 9999 w 10005"/>
              <a:gd name="connsiteY2" fmla="*/ 69 h 10069"/>
              <a:gd name="connsiteX3" fmla="*/ 0 w 10005"/>
              <a:gd name="connsiteY3" fmla="*/ 0 h 10069"/>
              <a:gd name="connsiteX0" fmla="*/ 0 w 10071"/>
              <a:gd name="connsiteY0" fmla="*/ 0 h 11579"/>
              <a:gd name="connsiteX1" fmla="*/ 10071 w 10071"/>
              <a:gd name="connsiteY1" fmla="*/ 11579 h 11579"/>
              <a:gd name="connsiteX2" fmla="*/ 9999 w 10071"/>
              <a:gd name="connsiteY2" fmla="*/ 69 h 11579"/>
              <a:gd name="connsiteX3" fmla="*/ 0 w 10071"/>
              <a:gd name="connsiteY3" fmla="*/ 0 h 11579"/>
              <a:gd name="connsiteX0" fmla="*/ 0 w 13988"/>
              <a:gd name="connsiteY0" fmla="*/ 68 h 11510"/>
              <a:gd name="connsiteX1" fmla="*/ 13988 w 13988"/>
              <a:gd name="connsiteY1" fmla="*/ 11510 h 11510"/>
              <a:gd name="connsiteX2" fmla="*/ 13916 w 13988"/>
              <a:gd name="connsiteY2" fmla="*/ 0 h 11510"/>
              <a:gd name="connsiteX3" fmla="*/ 0 w 13988"/>
              <a:gd name="connsiteY3" fmla="*/ 68 h 11510"/>
              <a:gd name="connsiteX0" fmla="*/ 0 w 13988"/>
              <a:gd name="connsiteY0" fmla="*/ 68 h 16382"/>
              <a:gd name="connsiteX1" fmla="*/ 13988 w 13988"/>
              <a:gd name="connsiteY1" fmla="*/ 16382 h 16382"/>
              <a:gd name="connsiteX2" fmla="*/ 13916 w 13988"/>
              <a:gd name="connsiteY2" fmla="*/ 0 h 16382"/>
              <a:gd name="connsiteX3" fmla="*/ 0 w 13988"/>
              <a:gd name="connsiteY3" fmla="*/ 68 h 16382"/>
              <a:gd name="connsiteX0" fmla="*/ 0 w 13988"/>
              <a:gd name="connsiteY0" fmla="*/ 0 h 16383"/>
              <a:gd name="connsiteX1" fmla="*/ 13988 w 13988"/>
              <a:gd name="connsiteY1" fmla="*/ 16383 h 16383"/>
              <a:gd name="connsiteX2" fmla="*/ 13916 w 13988"/>
              <a:gd name="connsiteY2" fmla="*/ 1 h 16383"/>
              <a:gd name="connsiteX3" fmla="*/ 0 w 13988"/>
              <a:gd name="connsiteY3" fmla="*/ 0 h 16383"/>
              <a:gd name="connsiteX0" fmla="*/ 0 w 13988"/>
              <a:gd name="connsiteY0" fmla="*/ 0 h 6845"/>
              <a:gd name="connsiteX1" fmla="*/ 13988 w 13988"/>
              <a:gd name="connsiteY1" fmla="*/ 6845 h 6845"/>
              <a:gd name="connsiteX2" fmla="*/ 13916 w 13988"/>
              <a:gd name="connsiteY2" fmla="*/ 1 h 6845"/>
              <a:gd name="connsiteX3" fmla="*/ 0 w 13988"/>
              <a:gd name="connsiteY3" fmla="*/ 0 h 6845"/>
              <a:gd name="connsiteX0" fmla="*/ 0 w 4399"/>
              <a:gd name="connsiteY0" fmla="*/ 99 h 9999"/>
              <a:gd name="connsiteX1" fmla="*/ 4399 w 4399"/>
              <a:gd name="connsiteY1" fmla="*/ 9999 h 9999"/>
              <a:gd name="connsiteX2" fmla="*/ 4348 w 4399"/>
              <a:gd name="connsiteY2" fmla="*/ 0 h 9999"/>
              <a:gd name="connsiteX3" fmla="*/ 0 w 4399"/>
              <a:gd name="connsiteY3" fmla="*/ 99 h 9999"/>
              <a:gd name="connsiteX0" fmla="*/ 0 w 9537"/>
              <a:gd name="connsiteY0" fmla="*/ 0 h 10001"/>
              <a:gd name="connsiteX1" fmla="*/ 9537 w 9537"/>
              <a:gd name="connsiteY1" fmla="*/ 10001 h 10001"/>
              <a:gd name="connsiteX2" fmla="*/ 9421 w 9537"/>
              <a:gd name="connsiteY2" fmla="*/ 1 h 10001"/>
              <a:gd name="connsiteX3" fmla="*/ 0 w 9537"/>
              <a:gd name="connsiteY3" fmla="*/ 0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37" h="10001">
                <a:moveTo>
                  <a:pt x="0" y="0"/>
                </a:moveTo>
                <a:lnTo>
                  <a:pt x="9537" y="10001"/>
                </a:lnTo>
                <a:cubicBezTo>
                  <a:pt x="9498" y="5265"/>
                  <a:pt x="9457" y="4738"/>
                  <a:pt x="9421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9" name="Freeform 22"/>
          <p:cNvSpPr>
            <a:spLocks/>
          </p:cNvSpPr>
          <p:nvPr userDrawn="1"/>
        </p:nvSpPr>
        <p:spPr bwMode="auto">
          <a:xfrm rot="10800000">
            <a:off x="7080919" y="5589000"/>
            <a:ext cx="2086115" cy="1279950"/>
          </a:xfrm>
          <a:custGeom>
            <a:avLst/>
            <a:gdLst>
              <a:gd name="T0" fmla="*/ 0 w 2165"/>
              <a:gd name="T1" fmla="*/ 2147483647 h 1103"/>
              <a:gd name="T2" fmla="*/ 2147483647 w 2165"/>
              <a:gd name="T3" fmla="*/ 2147483647 h 1103"/>
              <a:gd name="T4" fmla="*/ 2147483647 w 2165"/>
              <a:gd name="T5" fmla="*/ 2147483647 h 1103"/>
              <a:gd name="T6" fmla="*/ 0 w 2165"/>
              <a:gd name="T7" fmla="*/ 0 h 1103"/>
              <a:gd name="T8" fmla="*/ 0 w 2165"/>
              <a:gd name="T9" fmla="*/ 2147483647 h 1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0 w 8522"/>
              <a:gd name="connsiteY0" fmla="*/ 10000 h 10000"/>
              <a:gd name="connsiteX1" fmla="*/ 8522 w 8522"/>
              <a:gd name="connsiteY1" fmla="*/ 10000 h 10000"/>
              <a:gd name="connsiteX2" fmla="*/ 0 w 8522"/>
              <a:gd name="connsiteY2" fmla="*/ 0 h 10000"/>
              <a:gd name="connsiteX3" fmla="*/ 0 w 8522"/>
              <a:gd name="connsiteY3" fmla="*/ 10000 h 10000"/>
              <a:gd name="connsiteX0" fmla="*/ 0 w 6391"/>
              <a:gd name="connsiteY0" fmla="*/ 10000 h 10000"/>
              <a:gd name="connsiteX1" fmla="*/ 6391 w 6391"/>
              <a:gd name="connsiteY1" fmla="*/ 9835 h 10000"/>
              <a:gd name="connsiteX2" fmla="*/ 0 w 6391"/>
              <a:gd name="connsiteY2" fmla="*/ 0 h 10000"/>
              <a:gd name="connsiteX3" fmla="*/ 0 w 6391"/>
              <a:gd name="connsiteY3" fmla="*/ 10000 h 10000"/>
              <a:gd name="connsiteX0" fmla="*/ 0 w 10000"/>
              <a:gd name="connsiteY0" fmla="*/ 22317 h 22317"/>
              <a:gd name="connsiteX1" fmla="*/ 10000 w 10000"/>
              <a:gd name="connsiteY1" fmla="*/ 22152 h 22317"/>
              <a:gd name="connsiteX2" fmla="*/ 0 w 10000"/>
              <a:gd name="connsiteY2" fmla="*/ 0 h 22317"/>
              <a:gd name="connsiteX3" fmla="*/ 0 w 10000"/>
              <a:gd name="connsiteY3" fmla="*/ 22317 h 22317"/>
              <a:gd name="connsiteX0" fmla="*/ 0 w 9768"/>
              <a:gd name="connsiteY0" fmla="*/ 22317 h 22317"/>
              <a:gd name="connsiteX1" fmla="*/ 9768 w 9768"/>
              <a:gd name="connsiteY1" fmla="*/ 22235 h 22317"/>
              <a:gd name="connsiteX2" fmla="*/ 0 w 9768"/>
              <a:gd name="connsiteY2" fmla="*/ 0 h 22317"/>
              <a:gd name="connsiteX3" fmla="*/ 0 w 9768"/>
              <a:gd name="connsiteY3" fmla="*/ 22317 h 22317"/>
              <a:gd name="connsiteX0" fmla="*/ 0 w 10158"/>
              <a:gd name="connsiteY0" fmla="*/ 10000 h 10000"/>
              <a:gd name="connsiteX1" fmla="*/ 10158 w 10158"/>
              <a:gd name="connsiteY1" fmla="*/ 10000 h 10000"/>
              <a:gd name="connsiteX2" fmla="*/ 0 w 10158"/>
              <a:gd name="connsiteY2" fmla="*/ 0 h 10000"/>
              <a:gd name="connsiteX3" fmla="*/ 0 w 10158"/>
              <a:gd name="connsiteY3" fmla="*/ 10000 h 10000"/>
              <a:gd name="connsiteX0" fmla="*/ 0 w 17610"/>
              <a:gd name="connsiteY0" fmla="*/ 10034 h 10034"/>
              <a:gd name="connsiteX1" fmla="*/ 10158 w 17610"/>
              <a:gd name="connsiteY1" fmla="*/ 10034 h 10034"/>
              <a:gd name="connsiteX2" fmla="*/ 17610 w 17610"/>
              <a:gd name="connsiteY2" fmla="*/ 0 h 10034"/>
              <a:gd name="connsiteX3" fmla="*/ 0 w 17610"/>
              <a:gd name="connsiteY3" fmla="*/ 10034 h 10034"/>
              <a:gd name="connsiteX0" fmla="*/ 0 w 17757"/>
              <a:gd name="connsiteY0" fmla="*/ 0 h 17639"/>
              <a:gd name="connsiteX1" fmla="*/ 10305 w 17757"/>
              <a:gd name="connsiteY1" fmla="*/ 17639 h 17639"/>
              <a:gd name="connsiteX2" fmla="*/ 17757 w 17757"/>
              <a:gd name="connsiteY2" fmla="*/ 7605 h 17639"/>
              <a:gd name="connsiteX3" fmla="*/ 0 w 17757"/>
              <a:gd name="connsiteY3" fmla="*/ 0 h 17639"/>
              <a:gd name="connsiteX0" fmla="*/ 0 w 10305"/>
              <a:gd name="connsiteY0" fmla="*/ 0 h 17639"/>
              <a:gd name="connsiteX1" fmla="*/ 10305 w 10305"/>
              <a:gd name="connsiteY1" fmla="*/ 17639 h 17639"/>
              <a:gd name="connsiteX2" fmla="*/ 3376 w 10305"/>
              <a:gd name="connsiteY2" fmla="*/ 89 h 17639"/>
              <a:gd name="connsiteX3" fmla="*/ 0 w 10305"/>
              <a:gd name="connsiteY3" fmla="*/ 0 h 17639"/>
              <a:gd name="connsiteX0" fmla="*/ 0 w 3376"/>
              <a:gd name="connsiteY0" fmla="*/ 0 h 2711"/>
              <a:gd name="connsiteX1" fmla="*/ 106 w 3376"/>
              <a:gd name="connsiteY1" fmla="*/ 2711 h 2711"/>
              <a:gd name="connsiteX2" fmla="*/ 3376 w 3376"/>
              <a:gd name="connsiteY2" fmla="*/ 89 h 2711"/>
              <a:gd name="connsiteX3" fmla="*/ 0 w 3376"/>
              <a:gd name="connsiteY3" fmla="*/ 0 h 2711"/>
              <a:gd name="connsiteX0" fmla="*/ 0 w 10000"/>
              <a:gd name="connsiteY0" fmla="*/ 52 h 9672"/>
              <a:gd name="connsiteX1" fmla="*/ 314 w 10000"/>
              <a:gd name="connsiteY1" fmla="*/ 9672 h 9672"/>
              <a:gd name="connsiteX2" fmla="*/ 10000 w 10000"/>
              <a:gd name="connsiteY2" fmla="*/ 0 h 9672"/>
              <a:gd name="connsiteX3" fmla="*/ 0 w 10000"/>
              <a:gd name="connsiteY3" fmla="*/ 52 h 9672"/>
              <a:gd name="connsiteX0" fmla="*/ 0 w 10652"/>
              <a:gd name="connsiteY0" fmla="*/ 0 h 9946"/>
              <a:gd name="connsiteX1" fmla="*/ 314 w 10652"/>
              <a:gd name="connsiteY1" fmla="*/ 9946 h 9946"/>
              <a:gd name="connsiteX2" fmla="*/ 10652 w 10652"/>
              <a:gd name="connsiteY2" fmla="*/ 77 h 9946"/>
              <a:gd name="connsiteX3" fmla="*/ 0 w 10652"/>
              <a:gd name="connsiteY3" fmla="*/ 0 h 9946"/>
              <a:gd name="connsiteX0" fmla="*/ 133 w 9725"/>
              <a:gd name="connsiteY0" fmla="*/ 55 h 9923"/>
              <a:gd name="connsiteX1" fmla="*/ 20 w 9725"/>
              <a:gd name="connsiteY1" fmla="*/ 9923 h 9923"/>
              <a:gd name="connsiteX2" fmla="*/ 9725 w 9725"/>
              <a:gd name="connsiteY2" fmla="*/ 0 h 9923"/>
              <a:gd name="connsiteX3" fmla="*/ 133 w 9725"/>
              <a:gd name="connsiteY3" fmla="*/ 55 h 9923"/>
              <a:gd name="connsiteX0" fmla="*/ 137 w 10000"/>
              <a:gd name="connsiteY0" fmla="*/ 55 h 10000"/>
              <a:gd name="connsiteX1" fmla="*/ 21 w 10000"/>
              <a:gd name="connsiteY1" fmla="*/ 10000 h 10000"/>
              <a:gd name="connsiteX2" fmla="*/ 10000 w 10000"/>
              <a:gd name="connsiteY2" fmla="*/ 0 h 10000"/>
              <a:gd name="connsiteX3" fmla="*/ 137 w 10000"/>
              <a:gd name="connsiteY3" fmla="*/ 55 h 10000"/>
              <a:gd name="connsiteX0" fmla="*/ 137 w 10000"/>
              <a:gd name="connsiteY0" fmla="*/ 0 h 10078"/>
              <a:gd name="connsiteX1" fmla="*/ 21 w 10000"/>
              <a:gd name="connsiteY1" fmla="*/ 10078 h 10078"/>
              <a:gd name="connsiteX2" fmla="*/ 10000 w 10000"/>
              <a:gd name="connsiteY2" fmla="*/ 78 h 10078"/>
              <a:gd name="connsiteX3" fmla="*/ 137 w 10000"/>
              <a:gd name="connsiteY3" fmla="*/ 0 h 10078"/>
              <a:gd name="connsiteX0" fmla="*/ 137 w 9580"/>
              <a:gd name="connsiteY0" fmla="*/ 0 h 10078"/>
              <a:gd name="connsiteX1" fmla="*/ 21 w 9580"/>
              <a:gd name="connsiteY1" fmla="*/ 10078 h 10078"/>
              <a:gd name="connsiteX2" fmla="*/ 9580 w 9580"/>
              <a:gd name="connsiteY2" fmla="*/ 78 h 10078"/>
              <a:gd name="connsiteX3" fmla="*/ 137 w 9580"/>
              <a:gd name="connsiteY3" fmla="*/ 0 h 10078"/>
              <a:gd name="connsiteX0" fmla="*/ 143 w 9781"/>
              <a:gd name="connsiteY0" fmla="*/ 55 h 10055"/>
              <a:gd name="connsiteX1" fmla="*/ 22 w 9781"/>
              <a:gd name="connsiteY1" fmla="*/ 10055 h 10055"/>
              <a:gd name="connsiteX2" fmla="*/ 9781 w 9781"/>
              <a:gd name="connsiteY2" fmla="*/ 0 h 10055"/>
              <a:gd name="connsiteX3" fmla="*/ 143 w 9781"/>
              <a:gd name="connsiteY3" fmla="*/ 55 h 10055"/>
              <a:gd name="connsiteX0" fmla="*/ 146 w 10000"/>
              <a:gd name="connsiteY0" fmla="*/ 186 h 10000"/>
              <a:gd name="connsiteX1" fmla="*/ 22 w 10000"/>
              <a:gd name="connsiteY1" fmla="*/ 10000 h 10000"/>
              <a:gd name="connsiteX2" fmla="*/ 10000 w 10000"/>
              <a:gd name="connsiteY2" fmla="*/ 0 h 10000"/>
              <a:gd name="connsiteX3" fmla="*/ 146 w 10000"/>
              <a:gd name="connsiteY3" fmla="*/ 186 h 10000"/>
              <a:gd name="connsiteX0" fmla="*/ 0 w 10302"/>
              <a:gd name="connsiteY0" fmla="*/ 55 h 10000"/>
              <a:gd name="connsiteX1" fmla="*/ 324 w 10302"/>
              <a:gd name="connsiteY1" fmla="*/ 10000 h 10000"/>
              <a:gd name="connsiteX2" fmla="*/ 10302 w 10302"/>
              <a:gd name="connsiteY2" fmla="*/ 0 h 10000"/>
              <a:gd name="connsiteX3" fmla="*/ 0 w 10302"/>
              <a:gd name="connsiteY3" fmla="*/ 55 h 10000"/>
              <a:gd name="connsiteX0" fmla="*/ 0 w 10078"/>
              <a:gd name="connsiteY0" fmla="*/ 55 h 10000"/>
              <a:gd name="connsiteX1" fmla="*/ 100 w 10078"/>
              <a:gd name="connsiteY1" fmla="*/ 10000 h 10000"/>
              <a:gd name="connsiteX2" fmla="*/ 10078 w 10078"/>
              <a:gd name="connsiteY2" fmla="*/ 0 h 10000"/>
              <a:gd name="connsiteX3" fmla="*/ 0 w 10078"/>
              <a:gd name="connsiteY3" fmla="*/ 55 h 10000"/>
              <a:gd name="connsiteX0" fmla="*/ 0 w 10237"/>
              <a:gd name="connsiteY0" fmla="*/ 9 h 9954"/>
              <a:gd name="connsiteX1" fmla="*/ 100 w 10237"/>
              <a:gd name="connsiteY1" fmla="*/ 9954 h 9954"/>
              <a:gd name="connsiteX2" fmla="*/ 10237 w 10237"/>
              <a:gd name="connsiteY2" fmla="*/ 0 h 9954"/>
              <a:gd name="connsiteX3" fmla="*/ 0 w 10237"/>
              <a:gd name="connsiteY3" fmla="*/ 9 h 9954"/>
              <a:gd name="connsiteX0" fmla="*/ 13 w 9936"/>
              <a:gd name="connsiteY0" fmla="*/ 9 h 10000"/>
              <a:gd name="connsiteX1" fmla="*/ 34 w 9936"/>
              <a:gd name="connsiteY1" fmla="*/ 10000 h 10000"/>
              <a:gd name="connsiteX2" fmla="*/ 9936 w 9936"/>
              <a:gd name="connsiteY2" fmla="*/ 0 h 10000"/>
              <a:gd name="connsiteX3" fmla="*/ 13 w 9936"/>
              <a:gd name="connsiteY3" fmla="*/ 9 h 10000"/>
              <a:gd name="connsiteX0" fmla="*/ 13 w 10000"/>
              <a:gd name="connsiteY0" fmla="*/ 9 h 12514"/>
              <a:gd name="connsiteX1" fmla="*/ 34 w 10000"/>
              <a:gd name="connsiteY1" fmla="*/ 12514 h 12514"/>
              <a:gd name="connsiteX2" fmla="*/ 10000 w 10000"/>
              <a:gd name="connsiteY2" fmla="*/ 0 h 12514"/>
              <a:gd name="connsiteX3" fmla="*/ 13 w 10000"/>
              <a:gd name="connsiteY3" fmla="*/ 9 h 12514"/>
              <a:gd name="connsiteX0" fmla="*/ 13 w 32913"/>
              <a:gd name="connsiteY0" fmla="*/ 9 h 12514"/>
              <a:gd name="connsiteX1" fmla="*/ 34 w 32913"/>
              <a:gd name="connsiteY1" fmla="*/ 12514 h 12514"/>
              <a:gd name="connsiteX2" fmla="*/ 32913 w 32913"/>
              <a:gd name="connsiteY2" fmla="*/ 0 h 12514"/>
              <a:gd name="connsiteX3" fmla="*/ 13 w 32913"/>
              <a:gd name="connsiteY3" fmla="*/ 9 h 1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13" h="12514">
                <a:moveTo>
                  <a:pt x="13" y="9"/>
                </a:moveTo>
                <a:cubicBezTo>
                  <a:pt x="119" y="3473"/>
                  <a:pt x="-72" y="9050"/>
                  <a:pt x="34" y="12514"/>
                </a:cubicBezTo>
                <a:lnTo>
                  <a:pt x="32913" y="0"/>
                </a:lnTo>
                <a:lnTo>
                  <a:pt x="13" y="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724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7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08538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7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7810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7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469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7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843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040" y="5513389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724400" y="46289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6" name="Untertitel 2"/>
          <p:cNvSpPr>
            <a:spLocks noGrp="1"/>
          </p:cNvSpPr>
          <p:nvPr>
            <p:ph type="subTitle" idx="1"/>
          </p:nvPr>
        </p:nvSpPr>
        <p:spPr>
          <a:xfrm>
            <a:off x="1724400" y="49068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 bwMode="hidden">
          <a:xfrm>
            <a:off x="7871709" y="6453336"/>
            <a:ext cx="58872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E116EDB1-B3EC-4323-A7E1-4001A5AECF13}" type="datetime1">
              <a:rPr lang="de-DE" smtClean="0"/>
              <a:pPr/>
              <a:t>29.11.2018</a:t>
            </a:fld>
            <a:endParaRPr lang="en-US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hidden">
          <a:xfrm>
            <a:off x="1700974" y="6453336"/>
            <a:ext cx="6111387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az-Cyrl-AZ" smtClean="0"/>
              <a:t>название презентации</a:t>
            </a:r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 bwMode="hidden">
          <a:xfrm>
            <a:off x="8460434" y="6453336"/>
            <a:ext cx="215255" cy="144016"/>
          </a:xfrm>
          <a:prstGeom prst="rect">
            <a:avLst/>
          </a:prstGeom>
        </p:spPr>
        <p:txBody>
          <a:bodyPr vert="horz" wrap="square" lIns="0" tIns="0" rIns="0" bIns="18000" rtlCol="0" anchor="b" anchorCtr="0">
            <a:noAutofit/>
          </a:bodyPr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C142271-70B0-42D1-BDCF-1690A2AC8FF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7" name="Picture 2" descr="\\192.168.2.2\daten\Kunden\Landor\Siebert_Template_Juli\grafiken\PMK_Logo_Long_CMYK_Black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hidden">
          <a:xfrm>
            <a:off x="575556" y="404664"/>
            <a:ext cx="1122383" cy="4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38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040" y="449265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>
            <a:spLocks noGrp="1"/>
          </p:cNvSpPr>
          <p:nvPr>
            <p:ph type="ctrTitle"/>
          </p:nvPr>
        </p:nvSpPr>
        <p:spPr>
          <a:xfrm>
            <a:off x="3492000" y="46289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3492000" y="49068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picture 02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472000" y="5381305"/>
            <a:ext cx="3203688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5472000" y="5670001"/>
            <a:ext cx="3203688" cy="53860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174" y="0"/>
            <a:ext cx="631770" cy="6861175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240469" y="5327676"/>
            <a:ext cx="6903531" cy="1533499"/>
          </a:xfrm>
          <a:custGeom>
            <a:avLst/>
            <a:gdLst>
              <a:gd name="connsiteX0" fmla="*/ 0 w 6912260"/>
              <a:gd name="connsiteY0" fmla="*/ 0 h 4037893"/>
              <a:gd name="connsiteX1" fmla="*/ 6912260 w 6912260"/>
              <a:gd name="connsiteY1" fmla="*/ 0 h 4037893"/>
              <a:gd name="connsiteX2" fmla="*/ 6912260 w 6912260"/>
              <a:gd name="connsiteY2" fmla="*/ 4037893 h 4037893"/>
              <a:gd name="connsiteX3" fmla="*/ 0 w 6912260"/>
              <a:gd name="connsiteY3" fmla="*/ 4037893 h 4037893"/>
              <a:gd name="connsiteX4" fmla="*/ 0 w 6912260"/>
              <a:gd name="connsiteY4" fmla="*/ 0 h 4037893"/>
              <a:gd name="connsiteX0" fmla="*/ 0 w 6912260"/>
              <a:gd name="connsiteY0" fmla="*/ 4037893 h 4037893"/>
              <a:gd name="connsiteX1" fmla="*/ 6912260 w 6912260"/>
              <a:gd name="connsiteY1" fmla="*/ 0 h 4037893"/>
              <a:gd name="connsiteX2" fmla="*/ 6912260 w 6912260"/>
              <a:gd name="connsiteY2" fmla="*/ 4037893 h 4037893"/>
              <a:gd name="connsiteX3" fmla="*/ 0 w 6912260"/>
              <a:gd name="connsiteY3" fmla="*/ 4037893 h 403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260" h="4037893">
                <a:moveTo>
                  <a:pt x="0" y="4037893"/>
                </a:moveTo>
                <a:lnTo>
                  <a:pt x="6912260" y="0"/>
                </a:lnTo>
                <a:lnTo>
                  <a:pt x="6912260" y="4037893"/>
                </a:lnTo>
                <a:lnTo>
                  <a:pt x="0" y="4037893"/>
                </a:lnTo>
                <a:close/>
              </a:path>
            </a:pathLst>
          </a:custGeom>
          <a:solidFill>
            <a:srgbClr val="0375D3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247964" y="1"/>
            <a:ext cx="4896036" cy="2004993"/>
          </a:xfrm>
          <a:custGeom>
            <a:avLst/>
            <a:gdLst>
              <a:gd name="connsiteX0" fmla="*/ 0 w 4896036"/>
              <a:gd name="connsiteY0" fmla="*/ 0 h 2829632"/>
              <a:gd name="connsiteX1" fmla="*/ 4896036 w 4896036"/>
              <a:gd name="connsiteY1" fmla="*/ 0 h 2829632"/>
              <a:gd name="connsiteX2" fmla="*/ 4896036 w 4896036"/>
              <a:gd name="connsiteY2" fmla="*/ 2829632 h 2829632"/>
              <a:gd name="connsiteX3" fmla="*/ 0 w 4896036"/>
              <a:gd name="connsiteY3" fmla="*/ 2829632 h 2829632"/>
              <a:gd name="connsiteX4" fmla="*/ 0 w 4896036"/>
              <a:gd name="connsiteY4" fmla="*/ 0 h 2829632"/>
              <a:gd name="connsiteX0" fmla="*/ 0 w 4896036"/>
              <a:gd name="connsiteY0" fmla="*/ 0 h 2829632"/>
              <a:gd name="connsiteX1" fmla="*/ 4896036 w 4896036"/>
              <a:gd name="connsiteY1" fmla="*/ 0 h 2829632"/>
              <a:gd name="connsiteX2" fmla="*/ 4896036 w 4896036"/>
              <a:gd name="connsiteY2" fmla="*/ 2829632 h 2829632"/>
              <a:gd name="connsiteX3" fmla="*/ 0 w 4896036"/>
              <a:gd name="connsiteY3" fmla="*/ 0 h 282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036" h="2829632">
                <a:moveTo>
                  <a:pt x="0" y="0"/>
                </a:moveTo>
                <a:lnTo>
                  <a:pt x="4896036" y="0"/>
                </a:lnTo>
                <a:lnTo>
                  <a:pt x="4896036" y="282963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756" y="252370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picture 02"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3040" y="449265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5472000" y="5381305"/>
            <a:ext cx="3203688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5472000" y="5670001"/>
            <a:ext cx="3203688" cy="53860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040" y="449265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5472000" y="5381305"/>
            <a:ext cx="3203688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2" name="Untertitel 2"/>
          <p:cNvSpPr>
            <a:spLocks noGrp="1"/>
          </p:cNvSpPr>
          <p:nvPr>
            <p:ph type="subTitle" idx="1"/>
          </p:nvPr>
        </p:nvSpPr>
        <p:spPr>
          <a:xfrm>
            <a:off x="5472000" y="5670001"/>
            <a:ext cx="3203688" cy="53860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pictur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15"/>
          <p:cNvSpPr>
            <a:spLocks/>
          </p:cNvSpPr>
          <p:nvPr userDrawn="1"/>
        </p:nvSpPr>
        <p:spPr bwMode="auto">
          <a:xfrm flipH="1">
            <a:off x="-3175" y="0"/>
            <a:ext cx="4017963" cy="3424239"/>
          </a:xfrm>
          <a:custGeom>
            <a:avLst/>
            <a:gdLst>
              <a:gd name="T0" fmla="*/ 2147483647 w 2531"/>
              <a:gd name="T1" fmla="*/ 0 h 2157"/>
              <a:gd name="T2" fmla="*/ 0 w 2531"/>
              <a:gd name="T3" fmla="*/ 0 h 2157"/>
              <a:gd name="T4" fmla="*/ 2147483647 w 2531"/>
              <a:gd name="T5" fmla="*/ 2147483647 h 2157"/>
              <a:gd name="T6" fmla="*/ 2147483647 w 2531"/>
              <a:gd name="T7" fmla="*/ 2147483647 h 2157"/>
              <a:gd name="T8" fmla="*/ 2147483647 w 2531"/>
              <a:gd name="T9" fmla="*/ 2147483647 h 2157"/>
              <a:gd name="T10" fmla="*/ 2147483647 w 2531"/>
              <a:gd name="T11" fmla="*/ 0 h 21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31" h="2157">
                <a:moveTo>
                  <a:pt x="2531" y="0"/>
                </a:moveTo>
                <a:lnTo>
                  <a:pt x="0" y="0"/>
                </a:lnTo>
                <a:lnTo>
                  <a:pt x="1809" y="2157"/>
                </a:lnTo>
                <a:lnTo>
                  <a:pt x="2531" y="1167"/>
                </a:lnTo>
                <a:lnTo>
                  <a:pt x="2531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7"/>
          <p:cNvSpPr>
            <a:spLocks/>
          </p:cNvSpPr>
          <p:nvPr userDrawn="1"/>
        </p:nvSpPr>
        <p:spPr bwMode="auto">
          <a:xfrm flipH="1">
            <a:off x="-3174" y="1852613"/>
            <a:ext cx="1381125" cy="5008563"/>
          </a:xfrm>
          <a:custGeom>
            <a:avLst/>
            <a:gdLst>
              <a:gd name="T0" fmla="*/ 2147483647 w 870"/>
              <a:gd name="T1" fmla="*/ 0 h 3155"/>
              <a:gd name="T2" fmla="*/ 2147483647 w 870"/>
              <a:gd name="T3" fmla="*/ 2147483647 h 3155"/>
              <a:gd name="T4" fmla="*/ 0 w 870"/>
              <a:gd name="T5" fmla="*/ 2147483647 h 3155"/>
              <a:gd name="T6" fmla="*/ 2147483647 w 870"/>
              <a:gd name="T7" fmla="*/ 2147483647 h 3155"/>
              <a:gd name="T8" fmla="*/ 2147483647 w 870"/>
              <a:gd name="T9" fmla="*/ 0 h 31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0" h="3155">
                <a:moveTo>
                  <a:pt x="870" y="0"/>
                </a:moveTo>
                <a:lnTo>
                  <a:pt x="148" y="990"/>
                </a:lnTo>
                <a:lnTo>
                  <a:pt x="0" y="3155"/>
                </a:lnTo>
                <a:lnTo>
                  <a:pt x="870" y="3155"/>
                </a:lnTo>
                <a:lnTo>
                  <a:pt x="87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Freeform 19"/>
          <p:cNvSpPr>
            <a:spLocks/>
          </p:cNvSpPr>
          <p:nvPr userDrawn="1"/>
        </p:nvSpPr>
        <p:spPr bwMode="auto">
          <a:xfrm flipH="1">
            <a:off x="1143000" y="3424240"/>
            <a:ext cx="8001000" cy="3436937"/>
          </a:xfrm>
          <a:custGeom>
            <a:avLst/>
            <a:gdLst>
              <a:gd name="T0" fmla="*/ 2147483647 w 5040"/>
              <a:gd name="T1" fmla="*/ 0 h 2165"/>
              <a:gd name="T2" fmla="*/ 0 w 5040"/>
              <a:gd name="T3" fmla="*/ 2147483647 h 2165"/>
              <a:gd name="T4" fmla="*/ 0 w 5040"/>
              <a:gd name="T5" fmla="*/ 2147483647 h 2165"/>
              <a:gd name="T6" fmla="*/ 2147483647 w 5040"/>
              <a:gd name="T7" fmla="*/ 2147483647 h 2165"/>
              <a:gd name="T8" fmla="*/ 2147483647 w 5040"/>
              <a:gd name="T9" fmla="*/ 0 h 216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40" h="2165">
                <a:moveTo>
                  <a:pt x="5040" y="0"/>
                </a:moveTo>
                <a:lnTo>
                  <a:pt x="0" y="888"/>
                </a:lnTo>
                <a:lnTo>
                  <a:pt x="0" y="2165"/>
                </a:lnTo>
                <a:lnTo>
                  <a:pt x="4892" y="2165"/>
                </a:lnTo>
                <a:lnTo>
                  <a:pt x="5040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" name="Picture 2" descr="\\192.168.2.2\daten\Kunden\Landor\Siebert_Template_Juli\grafiken\PMK_Logo_Long_CMYK_White.em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040" y="449265"/>
            <a:ext cx="2149475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4320000" y="4229305"/>
            <a:ext cx="3996000" cy="269304"/>
          </a:xfrm>
        </p:spPr>
        <p:txBody>
          <a:bodyPr anchor="b"/>
          <a:lstStyle>
            <a:lvl1pPr>
              <a:lnSpc>
                <a:spcPts val="2100"/>
              </a:lnSpc>
              <a:defRPr sz="1900">
                <a:solidFill>
                  <a:srgbClr val="FFFFFF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en-US" noProof="0" dirty="0"/>
          </a:p>
        </p:txBody>
      </p:sp>
      <p:sp>
        <p:nvSpPr>
          <p:cNvPr id="14" name="Untertitel 2"/>
          <p:cNvSpPr>
            <a:spLocks noGrp="1"/>
          </p:cNvSpPr>
          <p:nvPr>
            <p:ph type="subTitle" idx="1"/>
          </p:nvPr>
        </p:nvSpPr>
        <p:spPr>
          <a:xfrm>
            <a:off x="4320000" y="4510800"/>
            <a:ext cx="3996000" cy="269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b="0" cap="all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de-DE" noProof="0" dirty="0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2.2\daten\Kunden\Landor\Siebert_Template_Juli\grafiken\PMK_Logo_Long_CMYK_Black.emf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49265" y="6191251"/>
            <a:ext cx="1036637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49263" y="449263"/>
            <a:ext cx="8208962" cy="2693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noProof="0" dirty="0" smtClean="0"/>
              <a:t>Click </a:t>
            </a:r>
            <a:r>
              <a:rPr lang="de-DE" noProof="0" dirty="0" err="1" smtClean="0"/>
              <a:t>to</a:t>
            </a:r>
            <a:r>
              <a:rPr lang="de-DE" noProof="0" dirty="0" smtClean="0"/>
              <a:t> </a:t>
            </a:r>
            <a:r>
              <a:rPr lang="de-DE" noProof="0" dirty="0" err="1" smtClean="0"/>
              <a:t>edit</a:t>
            </a:r>
            <a:r>
              <a:rPr lang="de-DE" noProof="0" dirty="0" smtClean="0"/>
              <a:t> Master title style</a:t>
            </a:r>
            <a:endParaRPr lang="en-US" noProof="0" dirty="0"/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49263" y="1511301"/>
            <a:ext cx="8208962" cy="141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Click to edit Master text style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Fifhth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416802" y="6367871"/>
            <a:ext cx="620713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6698AE-043B-424A-96CD-50BCC481EB6F}" type="datetime1">
              <a:rPr lang="de-DE" smtClean="0"/>
              <a:pPr>
                <a:defRPr/>
              </a:pPr>
              <a:t>29.11.2018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84325" y="6437121"/>
            <a:ext cx="57658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Томинский горно-обогатительный комбинат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31215" y="6437121"/>
            <a:ext cx="244475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092D6F-0CFE-4FCC-A6F6-8DDC44CF98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31" r:id="rId7"/>
    <p:sldLayoutId id="2147484805" r:id="rId8"/>
    <p:sldLayoutId id="2147484806" r:id="rId9"/>
    <p:sldLayoutId id="2147484807" r:id="rId10"/>
    <p:sldLayoutId id="2147484828" r:id="rId11"/>
    <p:sldLayoutId id="2147484808" r:id="rId12"/>
    <p:sldLayoutId id="2147484809" r:id="rId13"/>
    <p:sldLayoutId id="2147484826" r:id="rId14"/>
    <p:sldLayoutId id="2147484810" r:id="rId15"/>
    <p:sldLayoutId id="2147484811" r:id="rId16"/>
    <p:sldLayoutId id="2147484812" r:id="rId17"/>
    <p:sldLayoutId id="2147484814" r:id="rId18"/>
    <p:sldLayoutId id="2147484815" r:id="rId19"/>
    <p:sldLayoutId id="2147484816" r:id="rId20"/>
    <p:sldLayoutId id="2147484825" r:id="rId21"/>
    <p:sldLayoutId id="2147484829" r:id="rId22"/>
    <p:sldLayoutId id="2147484832" r:id="rId23"/>
    <p:sldLayoutId id="2147484834" r:id="rId24"/>
    <p:sldLayoutId id="2147484840" r:id="rId25"/>
    <p:sldLayoutId id="2147484849" r:id="rId26"/>
    <p:sldLayoutId id="2147484842" r:id="rId27"/>
    <p:sldLayoutId id="2147484848" r:id="rId28"/>
    <p:sldLayoutId id="2147484843" r:id="rId29"/>
    <p:sldLayoutId id="2147484850" r:id="rId30"/>
    <p:sldLayoutId id="2147484844" r:id="rId31"/>
    <p:sldLayoutId id="2147484845" r:id="rId32"/>
    <p:sldLayoutId id="2147484846" r:id="rId33"/>
    <p:sldLayoutId id="2147484847" r:id="rId34"/>
    <p:sldLayoutId id="2147484841" r:id="rId35"/>
    <p:sldLayoutId id="2147484835" r:id="rId36"/>
    <p:sldLayoutId id="2147484836" r:id="rId37"/>
    <p:sldLayoutId id="2147484837" r:id="rId38"/>
    <p:sldLayoutId id="2147484838" r:id="rId39"/>
    <p:sldLayoutId id="2147484839" r:id="rId40"/>
  </p:sldLayoutIdLst>
  <p:hf sldNum="0" hdr="0" ftr="0" dt="0"/>
  <p:txStyles>
    <p:titleStyle>
      <a:lvl1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900" b="1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lnSpc>
          <a:spcPts val="2100"/>
        </a:lnSpc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ts val="1200"/>
        </a:spcBef>
        <a:spcAft>
          <a:spcPct val="0"/>
        </a:spcAft>
        <a:buFont typeface="Arial" pitchFamily="34" charset="0"/>
        <a:defRPr sz="1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pitchFamily="34" charset="0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271463" indent="-2714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DINPro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269875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DINPro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04863" indent="-263525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DINPro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592" y="2078558"/>
            <a:ext cx="80772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a typeface="Verdana" pitchFamily="34" charset="0"/>
              </a:rPr>
              <a:t>«МИХЕЕВСКИЙ ГОК»</a:t>
            </a:r>
          </a:p>
          <a:p>
            <a:r>
              <a:rPr lang="ru-RU" sz="2400" b="1" dirty="0" smtClean="0">
                <a:solidFill>
                  <a:schemeClr val="bg1"/>
                </a:solidFill>
                <a:ea typeface="Verdana" pitchFamily="34" charset="0"/>
              </a:rPr>
              <a:t>СОБЛЮДЕНИЕ ТРЕБОВАНИЙ </a:t>
            </a:r>
            <a:r>
              <a:rPr lang="ru-RU" sz="2400" b="1" dirty="0">
                <a:solidFill>
                  <a:schemeClr val="bg1"/>
                </a:solidFill>
                <a:ea typeface="Verdana" pitchFamily="34" charset="0"/>
              </a:rPr>
              <a:t>ПРИРОДООХРАННОГО ЗАКОНОДАТЕЛЬСТВА </a:t>
            </a:r>
            <a:r>
              <a:rPr lang="ru-RU" sz="2400" b="1" dirty="0" smtClean="0">
                <a:solidFill>
                  <a:schemeClr val="bg1"/>
                </a:solidFill>
                <a:ea typeface="Verdana" pitchFamily="34" charset="0"/>
              </a:rPr>
              <a:t>ПРИ ИСПОЛЬЗОВАНИИ ОТХОДОВ</a:t>
            </a:r>
            <a:endParaRPr lang="ru-RU" sz="2400" b="1" dirty="0">
              <a:solidFill>
                <a:schemeClr val="bg1"/>
              </a:solidFill>
              <a:ea typeface="Verdana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76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http://rmk-group.ru/media/default/0001/02/fb6cd33b9413fa3c08e885bb00000270c88e87c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2"/>
          <a:stretch/>
        </p:blipFill>
        <p:spPr bwMode="auto">
          <a:xfrm>
            <a:off x="820413" y="4322996"/>
            <a:ext cx="3155161" cy="219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ttps://scontent.xx.fbcdn.net/hphotos-xfp1/v/t1.0-9/11953163_814162038705326_3405058909911153573_n.jpg?oh=50fcf5c7c9ab0092fa47ce5428fa4c38&amp;oe=56F968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81" y="4395004"/>
            <a:ext cx="3129609" cy="218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Sterlyadyeva_olga\Documents\Томинский_рабочая\презентации\071_ОФ.jpg"/>
          <p:cNvPicPr>
            <a:picLocks noChangeAspect="1" noChangeArrowheads="1"/>
          </p:cNvPicPr>
          <p:nvPr/>
        </p:nvPicPr>
        <p:blipFill rotWithShape="1">
          <a:blip r:embed="rId4" cstate="print"/>
          <a:srcRect l="18653" r="6354" b="14338"/>
          <a:stretch/>
        </p:blipFill>
        <p:spPr bwMode="auto">
          <a:xfrm>
            <a:off x="807368" y="1051629"/>
            <a:ext cx="3140824" cy="210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 descr="https://scontent.xx.fbcdn.net/hphotos-xfp1/v/t1.0-9/12046822_821408914647305_161219352654034114_n.jpg?oh=cf5847b3eb37491b73278576b5bd2733&amp;oe=56BFDB2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12193"/>
          <a:stretch/>
        </p:blipFill>
        <p:spPr bwMode="auto">
          <a:xfrm>
            <a:off x="5488285" y="1051628"/>
            <a:ext cx="3129609" cy="21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15227" y="134651"/>
            <a:ext cx="7294298" cy="53860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eaLnBrk="0" hangingPunct="0">
              <a:lnSpc>
                <a:spcPts val="2100"/>
              </a:lnSpc>
              <a:defRPr sz="1900" b="1" cap="all">
                <a:ea typeface="+mj-ea"/>
              </a:defRPr>
            </a:lvl1pPr>
            <a:lvl2pPr eaLnBrk="0" hangingPunct="0">
              <a:lnSpc>
                <a:spcPts val="2100"/>
              </a:lnSpc>
              <a:defRPr sz="1900" b="1">
                <a:latin typeface="Verdana" pitchFamily="34" charset="0"/>
              </a:defRPr>
            </a:lvl2pPr>
            <a:lvl3pPr eaLnBrk="0" hangingPunct="0">
              <a:lnSpc>
                <a:spcPts val="2100"/>
              </a:lnSpc>
              <a:defRPr sz="1900" b="1">
                <a:latin typeface="Verdana" pitchFamily="34" charset="0"/>
              </a:defRPr>
            </a:lvl3pPr>
            <a:lvl4pPr eaLnBrk="0" hangingPunct="0">
              <a:lnSpc>
                <a:spcPts val="2100"/>
              </a:lnSpc>
              <a:defRPr sz="1900" b="1">
                <a:latin typeface="Verdana" pitchFamily="34" charset="0"/>
              </a:defRPr>
            </a:lvl4pPr>
            <a:lvl5pPr eaLnBrk="0" hangingPunct="0">
              <a:lnSpc>
                <a:spcPts val="2100"/>
              </a:lnSpc>
              <a:defRPr sz="1900" b="1">
                <a:latin typeface="Verdana" pitchFamily="34" charset="0"/>
              </a:defRPr>
            </a:lvl5pPr>
            <a:lvl6pPr marL="45720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900" b="1">
                <a:latin typeface="Verdana" pitchFamily="34" charset="0"/>
              </a:defRPr>
            </a:lvl6pPr>
            <a:lvl7pPr marL="91440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900" b="1">
                <a:latin typeface="Verdana" pitchFamily="34" charset="0"/>
              </a:defRPr>
            </a:lvl7pPr>
            <a:lvl8pPr marL="137160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900" b="1">
                <a:latin typeface="Verdana" pitchFamily="34" charset="0"/>
              </a:defRPr>
            </a:lvl8pPr>
            <a:lvl9pPr marL="182880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sz="1900" b="1">
                <a:latin typeface="Verdana" pitchFamily="34" charset="0"/>
              </a:defRPr>
            </a:lvl9pPr>
          </a:lstStyle>
          <a:p>
            <a:r>
              <a:rPr lang="ru-RU" sz="1800" dirty="0" smtClean="0"/>
              <a:t>Мониторинг окружающей среды на территории объектов размещения отходов</a:t>
            </a:r>
            <a:endParaRPr lang="ru-RU" sz="1800" dirty="0"/>
          </a:p>
        </p:txBody>
      </p:sp>
      <p:grpSp>
        <p:nvGrpSpPr>
          <p:cNvPr id="44" name="Группа 43"/>
          <p:cNvGrpSpPr/>
          <p:nvPr/>
        </p:nvGrpSpPr>
        <p:grpSpPr>
          <a:xfrm>
            <a:off x="2377780" y="1611498"/>
            <a:ext cx="2102969" cy="2102969"/>
            <a:chOff x="2335833" y="1317621"/>
            <a:chExt cx="2102969" cy="2102969"/>
          </a:xfrm>
        </p:grpSpPr>
        <p:sp>
          <p:nvSpPr>
            <p:cNvPr id="21" name="Прямоугольник с двумя вырезанными противолежащими углами 20"/>
            <p:cNvSpPr/>
            <p:nvPr/>
          </p:nvSpPr>
          <p:spPr>
            <a:xfrm>
              <a:off x="2335833" y="1317621"/>
              <a:ext cx="2102969" cy="2102969"/>
            </a:xfrm>
            <a:prstGeom prst="snip2Diag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090892"/>
                <a:satOff val="-6389"/>
                <a:lumOff val="-522"/>
                <a:alphaOff val="0"/>
              </a:schemeClr>
            </a:fillRef>
            <a:effectRef idx="0">
              <a:schemeClr val="accent2">
                <a:hueOff val="-4090892"/>
                <a:satOff val="-6389"/>
                <a:lumOff val="-5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TextBox 37"/>
            <p:cNvSpPr txBox="1"/>
            <p:nvPr/>
          </p:nvSpPr>
          <p:spPr>
            <a:xfrm>
              <a:off x="2387899" y="1863674"/>
              <a:ext cx="190527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090892"/>
                <a:satOff val="-6389"/>
                <a:lumOff val="-522"/>
                <a:alphaOff val="0"/>
              </a:schemeClr>
            </a:fillRef>
            <a:effectRef idx="0">
              <a:schemeClr val="accent2">
                <a:hueOff val="-4090892"/>
                <a:satOff val="-6389"/>
                <a:lumOff val="-522"/>
                <a:alphaOff val="0"/>
              </a:schemeClr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</a:rPr>
                <a:t>Атмосферный </a:t>
              </a:r>
              <a:r>
                <a:rPr lang="ru-RU" sz="1400" b="1" dirty="0" smtClean="0">
                  <a:solidFill>
                    <a:schemeClr val="tx1"/>
                  </a:solidFill>
                </a:rPr>
                <a:t>воздух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775323" y="4009041"/>
            <a:ext cx="2102969" cy="2102969"/>
            <a:chOff x="4733376" y="3715164"/>
            <a:chExt cx="2102969" cy="2102969"/>
          </a:xfrm>
        </p:grpSpPr>
        <p:sp>
          <p:nvSpPr>
            <p:cNvPr id="16" name="Пирог 15"/>
            <p:cNvSpPr/>
            <p:nvPr/>
          </p:nvSpPr>
          <p:spPr>
            <a:xfrm rot="10800000">
              <a:off x="4733376" y="3715164"/>
              <a:ext cx="2102969" cy="2102969"/>
            </a:xfrm>
            <a:prstGeom prst="snip2Diag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8181783"/>
                <a:satOff val="-12779"/>
                <a:lumOff val="-1044"/>
                <a:alphaOff val="0"/>
              </a:schemeClr>
            </a:fillRef>
            <a:effectRef idx="0">
              <a:schemeClr val="accent2">
                <a:hueOff val="-8181783"/>
                <a:satOff val="-12779"/>
                <a:lumOff val="-104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рямоугольник 39"/>
            <p:cNvSpPr/>
            <p:nvPr/>
          </p:nvSpPr>
          <p:spPr>
            <a:xfrm>
              <a:off x="4803778" y="4482955"/>
              <a:ext cx="1930873" cy="867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Почва, землепользование, растительный покров</a:t>
              </a:r>
              <a:endParaRPr lang="ru-RU" sz="1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377780" y="4009041"/>
            <a:ext cx="2102969" cy="2102969"/>
            <a:chOff x="2335833" y="3715164"/>
            <a:chExt cx="2102969" cy="2102969"/>
          </a:xfrm>
        </p:grpSpPr>
        <p:sp>
          <p:nvSpPr>
            <p:cNvPr id="14" name="Пирог 13"/>
            <p:cNvSpPr/>
            <p:nvPr/>
          </p:nvSpPr>
          <p:spPr>
            <a:xfrm rot="16200000">
              <a:off x="2335833" y="3715164"/>
              <a:ext cx="2102969" cy="2102969"/>
            </a:xfrm>
            <a:prstGeom prst="snip2Diag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2272674"/>
                <a:satOff val="-19168"/>
                <a:lumOff val="-1566"/>
                <a:alphaOff val="0"/>
              </a:schemeClr>
            </a:fillRef>
            <a:effectRef idx="0">
              <a:schemeClr val="accent2">
                <a:hueOff val="-12272674"/>
                <a:satOff val="-19168"/>
                <a:lumOff val="-156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Прямоугольник 40"/>
            <p:cNvSpPr/>
            <p:nvPr/>
          </p:nvSpPr>
          <p:spPr>
            <a:xfrm>
              <a:off x="2387899" y="4526583"/>
              <a:ext cx="1905271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bg1"/>
                  </a:solidFill>
                </a:rPr>
                <a:t>Мониторинг животного мира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775323" y="1611498"/>
            <a:ext cx="2106215" cy="2102969"/>
            <a:chOff x="4733376" y="1317621"/>
            <a:chExt cx="2106215" cy="2102969"/>
          </a:xfrm>
        </p:grpSpPr>
        <p:sp>
          <p:nvSpPr>
            <p:cNvPr id="19" name="Пирог 18"/>
            <p:cNvSpPr/>
            <p:nvPr/>
          </p:nvSpPr>
          <p:spPr>
            <a:xfrm rot="5400000">
              <a:off x="4733376" y="1317621"/>
              <a:ext cx="2102969" cy="2102969"/>
            </a:xfrm>
            <a:prstGeom prst="snip2DiagRect">
              <a:avLst/>
            </a:prstGeom>
            <a:solidFill>
              <a:srgbClr val="0375D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090892"/>
                <a:satOff val="-6389"/>
                <a:lumOff val="-522"/>
                <a:alphaOff val="0"/>
              </a:schemeClr>
            </a:fillRef>
            <a:effectRef idx="0">
              <a:schemeClr val="accent2">
                <a:hueOff val="-4090892"/>
                <a:satOff val="-6389"/>
                <a:lumOff val="-5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Прямоугольник 42"/>
            <p:cNvSpPr/>
            <p:nvPr/>
          </p:nvSpPr>
          <p:spPr>
            <a:xfrm>
              <a:off x="4946496" y="1809529"/>
              <a:ext cx="1893095" cy="674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400" b="1" dirty="0">
                  <a:solidFill>
                    <a:schemeClr val="bg1"/>
                  </a:solidFill>
                </a:rPr>
                <a:t>Подземные и поверхностные водные объекты</a:t>
              </a:r>
            </a:p>
          </p:txBody>
        </p:sp>
      </p:grpSp>
      <p:sp>
        <p:nvSpPr>
          <p:cNvPr id="4" name="Овал 3"/>
          <p:cNvSpPr/>
          <p:nvPr/>
        </p:nvSpPr>
        <p:spPr>
          <a:xfrm>
            <a:off x="3644715" y="2741508"/>
            <a:ext cx="2035322" cy="2035323"/>
          </a:xfrm>
          <a:prstGeom prst="ellips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</a:p>
        </p:txBody>
      </p:sp>
      <p:sp>
        <p:nvSpPr>
          <p:cNvPr id="31" name="Стрелка влево 30"/>
          <p:cNvSpPr/>
          <p:nvPr/>
        </p:nvSpPr>
        <p:spPr>
          <a:xfrm rot="2661608">
            <a:off x="3628216" y="2891017"/>
            <a:ext cx="738182" cy="484632"/>
          </a:xfrm>
          <a:prstGeom prst="lef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32" name="Стрелка влево 31"/>
          <p:cNvSpPr/>
          <p:nvPr/>
        </p:nvSpPr>
        <p:spPr>
          <a:xfrm rot="7851963">
            <a:off x="4957630" y="2884651"/>
            <a:ext cx="738183" cy="484632"/>
          </a:xfrm>
          <a:prstGeom prst="lef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33" name="Стрелка влево 32"/>
          <p:cNvSpPr/>
          <p:nvPr/>
        </p:nvSpPr>
        <p:spPr>
          <a:xfrm rot="18414161">
            <a:off x="3672622" y="4207369"/>
            <a:ext cx="738183" cy="484632"/>
          </a:xfrm>
          <a:prstGeom prst="lef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34" name="Стрелка влево 33"/>
          <p:cNvSpPr/>
          <p:nvPr/>
        </p:nvSpPr>
        <p:spPr>
          <a:xfrm rot="13016781">
            <a:off x="4924962" y="4193109"/>
            <a:ext cx="738182" cy="484632"/>
          </a:xfrm>
          <a:prstGeom prst="leftArrow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/>
          </a:p>
        </p:txBody>
      </p:sp>
      <p:sp>
        <p:nvSpPr>
          <p:cNvPr id="36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/>
              <a:pPr algn="r">
                <a:defRPr/>
              </a:pPr>
              <a:t>10</a:t>
            </a:fld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29187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852936"/>
            <a:ext cx="6189387" cy="397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3200" b="1" dirty="0" smtClean="0"/>
              <a:t>БЛАГОДАРЮ ЗА ВНИМАНИЕ!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4905164"/>
            <a:ext cx="4716524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b="1" dirty="0" smtClean="0"/>
              <a:t>АО «РУССКАЯ МЕДНАЯ КОМПАНИЯ»</a:t>
            </a:r>
            <a:endParaRPr lang="ru-RU" sz="1200" b="1" dirty="0"/>
          </a:p>
          <a:p>
            <a:pPr>
              <a:lnSpc>
                <a:spcPts val="1800"/>
              </a:lnSpc>
            </a:pPr>
            <a:r>
              <a:rPr lang="ru-RU" sz="1200" dirty="0" smtClean="0"/>
              <a:t>РОССИЯ, Г. ЕКАТЕРИНБУРГ, УЛ. ЛУНАЧАРСКОГО, Д. 82 </a:t>
            </a:r>
          </a:p>
          <a:p>
            <a:pPr>
              <a:lnSpc>
                <a:spcPts val="1800"/>
              </a:lnSpc>
            </a:pPr>
            <a:r>
              <a:rPr lang="ru-RU" sz="1200" dirty="0" smtClean="0">
                <a:solidFill>
                  <a:srgbClr val="000000"/>
                </a:solidFill>
              </a:rPr>
              <a:t>+7 (343) 365 29 30</a:t>
            </a:r>
            <a:endParaRPr lang="ru-RU" sz="1200" dirty="0" smtClean="0"/>
          </a:p>
          <a:p>
            <a:pPr>
              <a:lnSpc>
                <a:spcPts val="1800"/>
              </a:lnSpc>
            </a:pPr>
            <a:r>
              <a:rPr lang="en-US" sz="1200" dirty="0" smtClean="0">
                <a:solidFill>
                  <a:srgbClr val="000000"/>
                </a:solidFill>
              </a:rPr>
              <a:t>INFO</a:t>
            </a:r>
            <a:r>
              <a:rPr lang="ru-RU" sz="1200" dirty="0" smtClean="0">
                <a:solidFill>
                  <a:srgbClr val="000000"/>
                </a:solidFill>
              </a:rPr>
              <a:t>@RCC-GROUP.RU</a:t>
            </a:r>
          </a:p>
          <a:p>
            <a:pPr>
              <a:lnSpc>
                <a:spcPts val="1800"/>
              </a:lnSpc>
            </a:pPr>
            <a:r>
              <a:rPr lang="en-US" sz="1200" dirty="0" smtClean="0"/>
              <a:t>RMK-GROUP.RU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856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09099" y="296652"/>
            <a:ext cx="6877050" cy="538163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МИХЕЕВСКИЙ горно-обогатительный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комбинат –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ФЛАГМАН ГОРНОДОБЫВАЮЩЕГО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ДИВИЗИОНА РМК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18845" y="1592490"/>
            <a:ext cx="397326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 smtClean="0"/>
              <a:t>Добыча и обогащение медных руд Михеевского месторождения. </a:t>
            </a:r>
          </a:p>
          <a:p>
            <a:pPr algn="just">
              <a:spcAft>
                <a:spcPts val="0"/>
              </a:spcAft>
            </a:pPr>
            <a:endParaRPr lang="ru-RU" sz="1400" dirty="0" smtClean="0"/>
          </a:p>
          <a:p>
            <a:pPr algn="just">
              <a:spcAft>
                <a:spcPts val="0"/>
              </a:spcAft>
            </a:pPr>
            <a:r>
              <a:rPr lang="ru-RU" sz="1400" b="1" dirty="0" smtClean="0"/>
              <a:t>Расположение</a:t>
            </a:r>
            <a:r>
              <a:rPr lang="ru-RU" sz="1400" dirty="0" smtClean="0"/>
              <a:t> – </a:t>
            </a:r>
          </a:p>
          <a:p>
            <a:pPr algn="just">
              <a:spcAft>
                <a:spcPts val="0"/>
              </a:spcAft>
            </a:pPr>
            <a:r>
              <a:rPr lang="ru-RU" sz="1400" dirty="0" err="1" smtClean="0"/>
              <a:t>Варненский</a:t>
            </a:r>
            <a:r>
              <a:rPr lang="ru-RU" sz="1400" dirty="0" smtClean="0"/>
              <a:t> район Челябинской области:</a:t>
            </a:r>
          </a:p>
          <a:p>
            <a:pPr marL="173038" indent="-173038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20 км на северо-восток от г.Карталы;</a:t>
            </a:r>
          </a:p>
          <a:p>
            <a:pPr marL="173038" indent="-173038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20 км к югу от </a:t>
            </a:r>
            <a:r>
              <a:rPr lang="ru-RU" sz="1400" dirty="0" err="1" smtClean="0"/>
              <a:t>с.Варна</a:t>
            </a:r>
            <a:r>
              <a:rPr lang="ru-RU" sz="1400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sz="1400" dirty="0" smtClean="0"/>
          </a:p>
          <a:p>
            <a:pPr algn="just">
              <a:spcAft>
                <a:spcPts val="0"/>
              </a:spcAft>
            </a:pPr>
            <a:r>
              <a:rPr lang="ru-RU" sz="1400" b="1" dirty="0" smtClean="0"/>
              <a:t>Мощность производства:</a:t>
            </a:r>
          </a:p>
          <a:p>
            <a:pPr marL="173038" indent="-173038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первая очередь – 18 млн. тонн руды в год;</a:t>
            </a:r>
          </a:p>
          <a:p>
            <a:pPr marL="173038" indent="-173038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/>
              <a:t>вторая очередь – </a:t>
            </a:r>
            <a:r>
              <a:rPr lang="ru-RU" sz="1400" dirty="0"/>
              <a:t>9 млн. тонн руды в </a:t>
            </a:r>
            <a:r>
              <a:rPr lang="ru-RU" sz="1400" dirty="0" smtClean="0"/>
              <a:t>год.</a:t>
            </a:r>
          </a:p>
          <a:p>
            <a:pPr algn="just">
              <a:spcAft>
                <a:spcPts val="0"/>
              </a:spcAft>
            </a:pPr>
            <a:endParaRPr lang="ru-RU" sz="1400" dirty="0" smtClean="0"/>
          </a:p>
          <a:p>
            <a:pPr algn="just">
              <a:spcAft>
                <a:spcPts val="0"/>
              </a:spcAft>
            </a:pPr>
            <a:r>
              <a:rPr lang="ru-RU" sz="1400" b="1" dirty="0" smtClean="0"/>
              <a:t>Численность сотрудников </a:t>
            </a:r>
            <a:r>
              <a:rPr lang="en-US" sz="1400" dirty="0" smtClean="0"/>
              <a:t>&gt;</a:t>
            </a:r>
            <a:r>
              <a:rPr lang="ru-RU" sz="1400" dirty="0" smtClean="0"/>
              <a:t> 2000 чел.</a:t>
            </a:r>
          </a:p>
          <a:p>
            <a:pPr algn="just">
              <a:spcAft>
                <a:spcPts val="0"/>
              </a:spcAft>
            </a:pPr>
            <a:endParaRPr lang="ru-RU" sz="1400" dirty="0"/>
          </a:p>
          <a:p>
            <a:pPr algn="just">
              <a:spcAft>
                <a:spcPts val="0"/>
              </a:spcAft>
            </a:pPr>
            <a:r>
              <a:rPr lang="ru-RU" sz="1400" b="1" dirty="0" smtClean="0"/>
              <a:t>Инвестиции</a:t>
            </a:r>
            <a:r>
              <a:rPr lang="ru-RU" sz="1400" dirty="0" smtClean="0"/>
              <a:t> – более 55 млрд. рублей.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1520" y="1158970"/>
            <a:ext cx="4251816" cy="5282248"/>
            <a:chOff x="117414" y="836577"/>
            <a:chExt cx="4251816" cy="5282248"/>
          </a:xfrm>
        </p:grpSpPr>
        <p:pic>
          <p:nvPicPr>
            <p:cNvPr id="16" name="Picture 3" descr="C:\Users\Илья\Desktop\Челябинская область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5"/>
            <a:stretch/>
          </p:blipFill>
          <p:spPr bwMode="auto">
            <a:xfrm>
              <a:off x="117414" y="836577"/>
              <a:ext cx="4251816" cy="5282248"/>
            </a:xfrm>
            <a:prstGeom prst="rect">
              <a:avLst/>
            </a:prstGeom>
            <a:noFill/>
            <a:ln>
              <a:solidFill>
                <a:srgbClr val="0D388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56793" y="5654729"/>
              <a:ext cx="2973057" cy="30777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ln>
                    <a:solidFill>
                      <a:srgbClr val="0D3880"/>
                    </a:solidFill>
                  </a:ln>
                  <a:solidFill>
                    <a:srgbClr val="0D3880"/>
                  </a:solidFill>
                  <a:ea typeface="Verdana" panose="020B0604030504040204" pitchFamily="34" charset="0"/>
                </a:rPr>
                <a:t>ЧЕЛЯБИНСКАЯ ОБЛАСТЬ</a:t>
              </a:r>
              <a:endParaRPr lang="ru-RU" sz="1400" dirty="0">
                <a:ln>
                  <a:solidFill>
                    <a:srgbClr val="0D3880"/>
                  </a:solidFill>
                </a:ln>
                <a:solidFill>
                  <a:srgbClr val="0D3880"/>
                </a:solidFill>
                <a:ea typeface="Verdana" panose="020B060403050404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09862" y="2190663"/>
            <a:ext cx="1426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Челябинск</a:t>
            </a:r>
            <a:endParaRPr lang="ru-RU" sz="14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9" name="Выноска 2 18"/>
          <p:cNvSpPr/>
          <p:nvPr/>
        </p:nvSpPr>
        <p:spPr>
          <a:xfrm>
            <a:off x="397572" y="3824420"/>
            <a:ext cx="1801350" cy="303412"/>
          </a:xfrm>
          <a:prstGeom prst="borderCallout2">
            <a:avLst>
              <a:gd name="adj1" fmla="val 49633"/>
              <a:gd name="adj2" fmla="val 100261"/>
              <a:gd name="adj3" fmla="val 49632"/>
              <a:gd name="adj4" fmla="val 111593"/>
              <a:gd name="adj5" fmla="val 231559"/>
              <a:gd name="adj6" fmla="val 135404"/>
            </a:avLst>
          </a:prstGeom>
          <a:solidFill>
            <a:srgbClr val="0D3880"/>
          </a:solidFill>
          <a:ln>
            <a:solidFill>
              <a:srgbClr val="0D388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Verdana" panose="020B0604030504040204" pitchFamily="34" charset="0"/>
              </a:rPr>
              <a:t>Михеевский ГОК</a:t>
            </a:r>
          </a:p>
        </p:txBody>
      </p:sp>
      <p:sp>
        <p:nvSpPr>
          <p:cNvPr id="13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4908" y="4854959"/>
            <a:ext cx="9173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Карталы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4350903"/>
            <a:ext cx="12549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Магнитогорск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6948" y="3512273"/>
            <a:ext cx="9173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Троицк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4545" y="3018755"/>
            <a:ext cx="13197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Южноуральск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4646" y="2735664"/>
            <a:ext cx="13197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Чебаркуль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1852" y="2658715"/>
            <a:ext cx="13197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Усть-Катав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3345" y="1913664"/>
            <a:ext cx="13197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Озерск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63345" y="1578595"/>
            <a:ext cx="126631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n w="3175">
                  <a:noFill/>
                </a:ln>
                <a:solidFill>
                  <a:schemeClr val="bg1"/>
                </a:solidFill>
                <a:ea typeface="Verdana" panose="020B0604030504040204" pitchFamily="34" charset="0"/>
              </a:rPr>
              <a:t>Снежинск</a:t>
            </a:r>
            <a:endParaRPr lang="ru-RU" sz="1200" b="1" dirty="0">
              <a:ln w="3175">
                <a:noFill/>
              </a:ln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5126" y="476672"/>
            <a:ext cx="6912768" cy="356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ctr">
              <a:lnSpc>
                <a:spcPts val="2200"/>
              </a:lnSpc>
            </a:pPr>
            <a:r>
              <a:rPr lang="ru-RU" b="1" dirty="0" smtClean="0"/>
              <a:t>ПРОМЫШЛЕННАЯ ПЛОЩАДКА МИХЕЕВСКОГО ГОКА</a:t>
            </a:r>
          </a:p>
        </p:txBody>
      </p:sp>
      <p:sp>
        <p:nvSpPr>
          <p:cNvPr id="32" name="Овал 9"/>
          <p:cNvSpPr/>
          <p:nvPr/>
        </p:nvSpPr>
        <p:spPr>
          <a:xfrm>
            <a:off x="3097248" y="1905968"/>
            <a:ext cx="268162" cy="90087"/>
          </a:xfrm>
          <a:custGeom>
            <a:avLst/>
            <a:gdLst>
              <a:gd name="connsiteX0" fmla="*/ 0 w 274586"/>
              <a:gd name="connsiteY0" fmla="*/ 54006 h 108012"/>
              <a:gd name="connsiteX1" fmla="*/ 137293 w 274586"/>
              <a:gd name="connsiteY1" fmla="*/ 0 h 108012"/>
              <a:gd name="connsiteX2" fmla="*/ 274586 w 274586"/>
              <a:gd name="connsiteY2" fmla="*/ 54006 h 108012"/>
              <a:gd name="connsiteX3" fmla="*/ 137293 w 274586"/>
              <a:gd name="connsiteY3" fmla="*/ 108012 h 108012"/>
              <a:gd name="connsiteX4" fmla="*/ 0 w 274586"/>
              <a:gd name="connsiteY4" fmla="*/ 54006 h 108012"/>
              <a:gd name="connsiteX0" fmla="*/ 3826 w 278412"/>
              <a:gd name="connsiteY0" fmla="*/ 56813 h 110819"/>
              <a:gd name="connsiteX1" fmla="*/ 47092 w 278412"/>
              <a:gd name="connsiteY1" fmla="*/ 12814 h 110819"/>
              <a:gd name="connsiteX2" fmla="*/ 141119 w 278412"/>
              <a:gd name="connsiteY2" fmla="*/ 2807 h 110819"/>
              <a:gd name="connsiteX3" fmla="*/ 278412 w 278412"/>
              <a:gd name="connsiteY3" fmla="*/ 56813 h 110819"/>
              <a:gd name="connsiteX4" fmla="*/ 141119 w 278412"/>
              <a:gd name="connsiteY4" fmla="*/ 110819 h 110819"/>
              <a:gd name="connsiteX5" fmla="*/ 3826 w 278412"/>
              <a:gd name="connsiteY5" fmla="*/ 56813 h 110819"/>
              <a:gd name="connsiteX0" fmla="*/ 3826 w 281386"/>
              <a:gd name="connsiteY0" fmla="*/ 54445 h 108451"/>
              <a:gd name="connsiteX1" fmla="*/ 47092 w 281386"/>
              <a:gd name="connsiteY1" fmla="*/ 10446 h 108451"/>
              <a:gd name="connsiteX2" fmla="*/ 141119 w 281386"/>
              <a:gd name="connsiteY2" fmla="*/ 439 h 108451"/>
              <a:gd name="connsiteX3" fmla="*/ 228067 w 281386"/>
              <a:gd name="connsiteY3" fmla="*/ 19972 h 108451"/>
              <a:gd name="connsiteX4" fmla="*/ 278412 w 281386"/>
              <a:gd name="connsiteY4" fmla="*/ 54445 h 108451"/>
              <a:gd name="connsiteX5" fmla="*/ 141119 w 281386"/>
              <a:gd name="connsiteY5" fmla="*/ 108451 h 108451"/>
              <a:gd name="connsiteX6" fmla="*/ 3826 w 281386"/>
              <a:gd name="connsiteY6" fmla="*/ 54445 h 108451"/>
              <a:gd name="connsiteX0" fmla="*/ 228067 w 319507"/>
              <a:gd name="connsiteY0" fmla="*/ 19972 h 111412"/>
              <a:gd name="connsiteX1" fmla="*/ 278412 w 319507"/>
              <a:gd name="connsiteY1" fmla="*/ 54445 h 111412"/>
              <a:gd name="connsiteX2" fmla="*/ 141119 w 319507"/>
              <a:gd name="connsiteY2" fmla="*/ 108451 h 111412"/>
              <a:gd name="connsiteX3" fmla="*/ 3826 w 319507"/>
              <a:gd name="connsiteY3" fmla="*/ 54445 h 111412"/>
              <a:gd name="connsiteX4" fmla="*/ 47092 w 319507"/>
              <a:gd name="connsiteY4" fmla="*/ 10446 h 111412"/>
              <a:gd name="connsiteX5" fmla="*/ 141119 w 319507"/>
              <a:gd name="connsiteY5" fmla="*/ 439 h 111412"/>
              <a:gd name="connsiteX6" fmla="*/ 319507 w 319507"/>
              <a:gd name="connsiteY6" fmla="*/ 111412 h 111412"/>
              <a:gd name="connsiteX0" fmla="*/ 228067 w 281386"/>
              <a:gd name="connsiteY0" fmla="*/ 118730 h 207209"/>
              <a:gd name="connsiteX1" fmla="*/ 278412 w 281386"/>
              <a:gd name="connsiteY1" fmla="*/ 153203 h 207209"/>
              <a:gd name="connsiteX2" fmla="*/ 141119 w 281386"/>
              <a:gd name="connsiteY2" fmla="*/ 207209 h 207209"/>
              <a:gd name="connsiteX3" fmla="*/ 3826 w 281386"/>
              <a:gd name="connsiteY3" fmla="*/ 153203 h 207209"/>
              <a:gd name="connsiteX4" fmla="*/ 47092 w 281386"/>
              <a:gd name="connsiteY4" fmla="*/ 109204 h 207209"/>
              <a:gd name="connsiteX5" fmla="*/ 141119 w 281386"/>
              <a:gd name="connsiteY5" fmla="*/ 99197 h 207209"/>
              <a:gd name="connsiteX6" fmla="*/ 219494 w 281386"/>
              <a:gd name="connsiteY6" fmla="*/ 33957 h 207209"/>
              <a:gd name="connsiteX0" fmla="*/ 229243 w 282562"/>
              <a:gd name="connsiteY0" fmla="*/ 84773 h 173252"/>
              <a:gd name="connsiteX1" fmla="*/ 279588 w 282562"/>
              <a:gd name="connsiteY1" fmla="*/ 119246 h 173252"/>
              <a:gd name="connsiteX2" fmla="*/ 142295 w 282562"/>
              <a:gd name="connsiteY2" fmla="*/ 173252 h 173252"/>
              <a:gd name="connsiteX3" fmla="*/ 5002 w 282562"/>
              <a:gd name="connsiteY3" fmla="*/ 119246 h 173252"/>
              <a:gd name="connsiteX4" fmla="*/ 48268 w 282562"/>
              <a:gd name="connsiteY4" fmla="*/ 75247 h 173252"/>
              <a:gd name="connsiteX5" fmla="*/ 220670 w 282562"/>
              <a:gd name="connsiteY5" fmla="*/ 0 h 173252"/>
              <a:gd name="connsiteX0" fmla="*/ 229243 w 282562"/>
              <a:gd name="connsiteY0" fmla="*/ 84773 h 173252"/>
              <a:gd name="connsiteX1" fmla="*/ 279588 w 282562"/>
              <a:gd name="connsiteY1" fmla="*/ 119246 h 173252"/>
              <a:gd name="connsiteX2" fmla="*/ 142295 w 282562"/>
              <a:gd name="connsiteY2" fmla="*/ 173252 h 173252"/>
              <a:gd name="connsiteX3" fmla="*/ 5002 w 282562"/>
              <a:gd name="connsiteY3" fmla="*/ 119246 h 173252"/>
              <a:gd name="connsiteX4" fmla="*/ 48268 w 282562"/>
              <a:gd name="connsiteY4" fmla="*/ 75247 h 173252"/>
              <a:gd name="connsiteX5" fmla="*/ 220670 w 282562"/>
              <a:gd name="connsiteY5" fmla="*/ 0 h 173252"/>
              <a:gd name="connsiteX0" fmla="*/ 225740 w 279059"/>
              <a:gd name="connsiteY0" fmla="*/ 84773 h 173252"/>
              <a:gd name="connsiteX1" fmla="*/ 276085 w 279059"/>
              <a:gd name="connsiteY1" fmla="*/ 119246 h 173252"/>
              <a:gd name="connsiteX2" fmla="*/ 138792 w 279059"/>
              <a:gd name="connsiteY2" fmla="*/ 173252 h 173252"/>
              <a:gd name="connsiteX3" fmla="*/ 1499 w 279059"/>
              <a:gd name="connsiteY3" fmla="*/ 119246 h 173252"/>
              <a:gd name="connsiteX4" fmla="*/ 217167 w 279059"/>
              <a:gd name="connsiteY4" fmla="*/ 0 h 173252"/>
              <a:gd name="connsiteX0" fmla="*/ 224642 w 277961"/>
              <a:gd name="connsiteY0" fmla="*/ 27623 h 116102"/>
              <a:gd name="connsiteX1" fmla="*/ 274987 w 277961"/>
              <a:gd name="connsiteY1" fmla="*/ 62096 h 116102"/>
              <a:gd name="connsiteX2" fmla="*/ 137694 w 277961"/>
              <a:gd name="connsiteY2" fmla="*/ 116102 h 116102"/>
              <a:gd name="connsiteX3" fmla="*/ 401 w 277961"/>
              <a:gd name="connsiteY3" fmla="*/ 62096 h 116102"/>
              <a:gd name="connsiteX4" fmla="*/ 101769 w 277961"/>
              <a:gd name="connsiteY4" fmla="*/ 0 h 116102"/>
              <a:gd name="connsiteX0" fmla="*/ 227935 w 281254"/>
              <a:gd name="connsiteY0" fmla="*/ 10954 h 99433"/>
              <a:gd name="connsiteX1" fmla="*/ 278280 w 281254"/>
              <a:gd name="connsiteY1" fmla="*/ 45427 h 99433"/>
              <a:gd name="connsiteX2" fmla="*/ 140987 w 281254"/>
              <a:gd name="connsiteY2" fmla="*/ 99433 h 99433"/>
              <a:gd name="connsiteX3" fmla="*/ 3694 w 281254"/>
              <a:gd name="connsiteY3" fmla="*/ 45427 h 99433"/>
              <a:gd name="connsiteX4" fmla="*/ 59819 w 281254"/>
              <a:gd name="connsiteY4" fmla="*/ 0 h 99433"/>
              <a:gd name="connsiteX0" fmla="*/ 229184 w 282503"/>
              <a:gd name="connsiteY0" fmla="*/ 10954 h 99433"/>
              <a:gd name="connsiteX1" fmla="*/ 279529 w 282503"/>
              <a:gd name="connsiteY1" fmla="*/ 45427 h 99433"/>
              <a:gd name="connsiteX2" fmla="*/ 142236 w 282503"/>
              <a:gd name="connsiteY2" fmla="*/ 99433 h 99433"/>
              <a:gd name="connsiteX3" fmla="*/ 4943 w 282503"/>
              <a:gd name="connsiteY3" fmla="*/ 45427 h 99433"/>
              <a:gd name="connsiteX4" fmla="*/ 61068 w 282503"/>
              <a:gd name="connsiteY4" fmla="*/ 0 h 99433"/>
              <a:gd name="connsiteX0" fmla="*/ 228262 w 281581"/>
              <a:gd name="connsiteY0" fmla="*/ 1429 h 89908"/>
              <a:gd name="connsiteX1" fmla="*/ 278607 w 281581"/>
              <a:gd name="connsiteY1" fmla="*/ 35902 h 89908"/>
              <a:gd name="connsiteX2" fmla="*/ 141314 w 281581"/>
              <a:gd name="connsiteY2" fmla="*/ 89908 h 89908"/>
              <a:gd name="connsiteX3" fmla="*/ 4021 w 281581"/>
              <a:gd name="connsiteY3" fmla="*/ 35902 h 89908"/>
              <a:gd name="connsiteX4" fmla="*/ 64908 w 281581"/>
              <a:gd name="connsiteY4" fmla="*/ 0 h 89908"/>
              <a:gd name="connsiteX0" fmla="*/ 226745 w 280064"/>
              <a:gd name="connsiteY0" fmla="*/ 1429 h 89908"/>
              <a:gd name="connsiteX1" fmla="*/ 277090 w 280064"/>
              <a:gd name="connsiteY1" fmla="*/ 35902 h 89908"/>
              <a:gd name="connsiteX2" fmla="*/ 139797 w 280064"/>
              <a:gd name="connsiteY2" fmla="*/ 89908 h 89908"/>
              <a:gd name="connsiteX3" fmla="*/ 2504 w 280064"/>
              <a:gd name="connsiteY3" fmla="*/ 35902 h 89908"/>
              <a:gd name="connsiteX4" fmla="*/ 63391 w 280064"/>
              <a:gd name="connsiteY4" fmla="*/ 0 h 89908"/>
              <a:gd name="connsiteX0" fmla="*/ 222241 w 275560"/>
              <a:gd name="connsiteY0" fmla="*/ 1429 h 89966"/>
              <a:gd name="connsiteX1" fmla="*/ 272586 w 275560"/>
              <a:gd name="connsiteY1" fmla="*/ 35902 h 89966"/>
              <a:gd name="connsiteX2" fmla="*/ 135293 w 275560"/>
              <a:gd name="connsiteY2" fmla="*/ 89908 h 89966"/>
              <a:gd name="connsiteX3" fmla="*/ 2763 w 275560"/>
              <a:gd name="connsiteY3" fmla="*/ 45427 h 89966"/>
              <a:gd name="connsiteX4" fmla="*/ 58887 w 275560"/>
              <a:gd name="connsiteY4" fmla="*/ 0 h 89966"/>
              <a:gd name="connsiteX0" fmla="*/ 222241 w 268863"/>
              <a:gd name="connsiteY0" fmla="*/ 1429 h 89908"/>
              <a:gd name="connsiteX1" fmla="*/ 265442 w 268863"/>
              <a:gd name="connsiteY1" fmla="*/ 45427 h 89908"/>
              <a:gd name="connsiteX2" fmla="*/ 135293 w 268863"/>
              <a:gd name="connsiteY2" fmla="*/ 89908 h 89908"/>
              <a:gd name="connsiteX3" fmla="*/ 2763 w 268863"/>
              <a:gd name="connsiteY3" fmla="*/ 45427 h 89908"/>
              <a:gd name="connsiteX4" fmla="*/ 58887 w 268863"/>
              <a:gd name="connsiteY4" fmla="*/ 0 h 89908"/>
              <a:gd name="connsiteX0" fmla="*/ 222241 w 258069"/>
              <a:gd name="connsiteY0" fmla="*/ 1429 h 89951"/>
              <a:gd name="connsiteX1" fmla="*/ 253536 w 258069"/>
              <a:gd name="connsiteY1" fmla="*/ 52571 h 89951"/>
              <a:gd name="connsiteX2" fmla="*/ 135293 w 258069"/>
              <a:gd name="connsiteY2" fmla="*/ 89908 h 89951"/>
              <a:gd name="connsiteX3" fmla="*/ 2763 w 258069"/>
              <a:gd name="connsiteY3" fmla="*/ 45427 h 89951"/>
              <a:gd name="connsiteX4" fmla="*/ 58887 w 258069"/>
              <a:gd name="connsiteY4" fmla="*/ 0 h 89951"/>
              <a:gd name="connsiteX0" fmla="*/ 222241 w 268863"/>
              <a:gd name="connsiteY0" fmla="*/ 1429 h 89912"/>
              <a:gd name="connsiteX1" fmla="*/ 265442 w 268863"/>
              <a:gd name="connsiteY1" fmla="*/ 47808 h 89912"/>
              <a:gd name="connsiteX2" fmla="*/ 135293 w 268863"/>
              <a:gd name="connsiteY2" fmla="*/ 89908 h 89912"/>
              <a:gd name="connsiteX3" fmla="*/ 2763 w 268863"/>
              <a:gd name="connsiteY3" fmla="*/ 45427 h 89912"/>
              <a:gd name="connsiteX4" fmla="*/ 58887 w 268863"/>
              <a:gd name="connsiteY4" fmla="*/ 0 h 89912"/>
              <a:gd name="connsiteX0" fmla="*/ 223935 w 270557"/>
              <a:gd name="connsiteY0" fmla="*/ 1429 h 89912"/>
              <a:gd name="connsiteX1" fmla="*/ 267136 w 270557"/>
              <a:gd name="connsiteY1" fmla="*/ 47808 h 89912"/>
              <a:gd name="connsiteX2" fmla="*/ 136987 w 270557"/>
              <a:gd name="connsiteY2" fmla="*/ 89908 h 89912"/>
              <a:gd name="connsiteX3" fmla="*/ 4457 w 270557"/>
              <a:gd name="connsiteY3" fmla="*/ 45427 h 89912"/>
              <a:gd name="connsiteX4" fmla="*/ 48675 w 270557"/>
              <a:gd name="connsiteY4" fmla="*/ 0 h 89912"/>
              <a:gd name="connsiteX0" fmla="*/ 223935 w 270557"/>
              <a:gd name="connsiteY0" fmla="*/ 1429 h 90087"/>
              <a:gd name="connsiteX1" fmla="*/ 267136 w 270557"/>
              <a:gd name="connsiteY1" fmla="*/ 47808 h 90087"/>
              <a:gd name="connsiteX2" fmla="*/ 136987 w 270557"/>
              <a:gd name="connsiteY2" fmla="*/ 89908 h 90087"/>
              <a:gd name="connsiteX3" fmla="*/ 4457 w 270557"/>
              <a:gd name="connsiteY3" fmla="*/ 45427 h 90087"/>
              <a:gd name="connsiteX4" fmla="*/ 48675 w 270557"/>
              <a:gd name="connsiteY4" fmla="*/ 0 h 90087"/>
              <a:gd name="connsiteX0" fmla="*/ 222523 w 269145"/>
              <a:gd name="connsiteY0" fmla="*/ 1429 h 90087"/>
              <a:gd name="connsiteX1" fmla="*/ 265724 w 269145"/>
              <a:gd name="connsiteY1" fmla="*/ 47808 h 90087"/>
              <a:gd name="connsiteX2" fmla="*/ 135575 w 269145"/>
              <a:gd name="connsiteY2" fmla="*/ 89908 h 90087"/>
              <a:gd name="connsiteX3" fmla="*/ 3045 w 269145"/>
              <a:gd name="connsiteY3" fmla="*/ 45427 h 90087"/>
              <a:gd name="connsiteX4" fmla="*/ 56788 w 269145"/>
              <a:gd name="connsiteY4" fmla="*/ 0 h 90087"/>
              <a:gd name="connsiteX0" fmla="*/ 203473 w 268162"/>
              <a:gd name="connsiteY0" fmla="*/ 1429 h 90087"/>
              <a:gd name="connsiteX1" fmla="*/ 265724 w 268162"/>
              <a:gd name="connsiteY1" fmla="*/ 47808 h 90087"/>
              <a:gd name="connsiteX2" fmla="*/ 135575 w 268162"/>
              <a:gd name="connsiteY2" fmla="*/ 89908 h 90087"/>
              <a:gd name="connsiteX3" fmla="*/ 3045 w 268162"/>
              <a:gd name="connsiteY3" fmla="*/ 45427 h 90087"/>
              <a:gd name="connsiteX4" fmla="*/ 56788 w 268162"/>
              <a:gd name="connsiteY4" fmla="*/ 0 h 9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62" h="90087">
                <a:moveTo>
                  <a:pt x="203473" y="1429"/>
                </a:moveTo>
                <a:cubicBezTo>
                  <a:pt x="226355" y="10430"/>
                  <a:pt x="280215" y="33062"/>
                  <a:pt x="265724" y="47808"/>
                </a:cubicBezTo>
                <a:cubicBezTo>
                  <a:pt x="251233" y="62554"/>
                  <a:pt x="231742" y="92686"/>
                  <a:pt x="135575" y="89908"/>
                </a:cubicBezTo>
                <a:cubicBezTo>
                  <a:pt x="39408" y="87130"/>
                  <a:pt x="16176" y="60412"/>
                  <a:pt x="3045" y="45427"/>
                </a:cubicBezTo>
                <a:cubicBezTo>
                  <a:pt x="-10086" y="30442"/>
                  <a:pt x="21382" y="5793"/>
                  <a:pt x="56788" y="0"/>
                </a:cubicBezTo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 algn="ctr">
              <a:lnSpc>
                <a:spcPts val="2200"/>
              </a:lnSpc>
              <a:buFont typeface="DINPro" pitchFamily="34" charset="0"/>
              <a:buChar char="—"/>
            </a:pPr>
            <a:endParaRPr lang="ru-RU" sz="1500" smtClean="0">
              <a:ln w="38100"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14832" y="2232280"/>
            <a:ext cx="1859805" cy="246221"/>
          </a:xfrm>
          <a:prstGeom prst="rect">
            <a:avLst/>
          </a:prstGeom>
          <a:solidFill>
            <a:srgbClr val="0375D3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ХВОСТОВОЕ ХОЗЯЙСТВО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24328" y="1836318"/>
            <a:ext cx="1503938" cy="246221"/>
          </a:xfrm>
          <a:prstGeom prst="rect">
            <a:avLst/>
          </a:prstGeom>
          <a:solidFill>
            <a:srgbClr val="0375D3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ОТКРЫТЫЙ РУДНИК</a:t>
            </a:r>
          </a:p>
        </p:txBody>
      </p:sp>
      <p:cxnSp>
        <p:nvCxnSpPr>
          <p:cNvPr id="51" name="Прямая соединительная линия 50"/>
          <p:cNvCxnSpPr>
            <a:stCxn id="10" idx="1"/>
            <a:endCxn id="50" idx="1"/>
          </p:cNvCxnSpPr>
          <p:nvPr/>
        </p:nvCxnSpPr>
        <p:spPr>
          <a:xfrm flipV="1">
            <a:off x="6855360" y="1959429"/>
            <a:ext cx="668968" cy="7342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687497" y="3710076"/>
            <a:ext cx="2207656" cy="246221"/>
          </a:xfrm>
          <a:prstGeom prst="rect">
            <a:avLst/>
          </a:prstGeom>
          <a:solidFill>
            <a:srgbClr val="0375D3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ОТВАЛЫ ВСКРЫШНЫХ ПОРОД</a:t>
            </a:r>
          </a:p>
        </p:txBody>
      </p:sp>
      <p:cxnSp>
        <p:nvCxnSpPr>
          <p:cNvPr id="55" name="Прямая соединительная линия 54"/>
          <p:cNvCxnSpPr>
            <a:stCxn id="44" idx="2"/>
            <a:endCxn id="54" idx="1"/>
          </p:cNvCxnSpPr>
          <p:nvPr/>
        </p:nvCxnSpPr>
        <p:spPr>
          <a:xfrm>
            <a:off x="5753103" y="2185316"/>
            <a:ext cx="934394" cy="16478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5628" y="2347390"/>
            <a:ext cx="1438214" cy="400110"/>
          </a:xfrm>
          <a:prstGeom prst="rect">
            <a:avLst/>
          </a:prstGeom>
          <a:solidFill>
            <a:srgbClr val="0375D3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ОБОГАТИТЕЛЬНАЯ</a:t>
            </a:r>
          </a:p>
          <a:p>
            <a:r>
              <a:rPr lang="ru-RU" sz="1000" b="1" dirty="0" smtClean="0">
                <a:solidFill>
                  <a:schemeClr val="bg1"/>
                </a:solidFill>
              </a:rPr>
              <a:t>ФАБРИКА</a:t>
            </a:r>
          </a:p>
        </p:txBody>
      </p:sp>
      <p:cxnSp>
        <p:nvCxnSpPr>
          <p:cNvPr id="58" name="Прямая соединительная линия 57"/>
          <p:cNvCxnSpPr>
            <a:stCxn id="99" idx="3"/>
            <a:endCxn id="57" idx="2"/>
          </p:cNvCxnSpPr>
          <p:nvPr/>
        </p:nvCxnSpPr>
        <p:spPr>
          <a:xfrm flipH="1" flipV="1">
            <a:off x="814735" y="2747500"/>
            <a:ext cx="765225" cy="314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19950" y="4345661"/>
            <a:ext cx="2444900" cy="400110"/>
          </a:xfrm>
          <a:prstGeom prst="rect">
            <a:avLst/>
          </a:prstGeom>
          <a:solidFill>
            <a:srgbClr val="0375D3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ПРОМЫШЛЕННАЯ ПЛОЩАДКА </a:t>
            </a:r>
          </a:p>
          <a:p>
            <a:r>
              <a:rPr lang="ru-RU" sz="1000" b="1" dirty="0" smtClean="0">
                <a:solidFill>
                  <a:schemeClr val="bg1"/>
                </a:solidFill>
              </a:rPr>
              <a:t>С ОБЪЕКТАМИ ИНФРАСТРУКТУРЫ</a:t>
            </a:r>
          </a:p>
        </p:txBody>
      </p:sp>
      <p:cxnSp>
        <p:nvCxnSpPr>
          <p:cNvPr id="67" name="Прямая соединительная линия 66"/>
          <p:cNvCxnSpPr>
            <a:stCxn id="66" idx="0"/>
            <a:endCxn id="40" idx="2"/>
          </p:cNvCxnSpPr>
          <p:nvPr/>
        </p:nvCxnSpPr>
        <p:spPr>
          <a:xfrm flipH="1" flipV="1">
            <a:off x="1571556" y="3739273"/>
            <a:ext cx="270844" cy="6063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936" name="Группа 166935"/>
          <p:cNvGrpSpPr/>
          <p:nvPr/>
        </p:nvGrpSpPr>
        <p:grpSpPr>
          <a:xfrm>
            <a:off x="3097789" y="1582684"/>
            <a:ext cx="317043" cy="749713"/>
            <a:chOff x="3097789" y="1582684"/>
            <a:chExt cx="317043" cy="749713"/>
          </a:xfrm>
        </p:grpSpPr>
        <p:cxnSp>
          <p:nvCxnSpPr>
            <p:cNvPr id="166913" name="Прямая соединительная линия 166912"/>
            <p:cNvCxnSpPr>
              <a:stCxn id="32" idx="2"/>
            </p:cNvCxnSpPr>
            <p:nvPr/>
          </p:nvCxnSpPr>
          <p:spPr>
            <a:xfrm>
              <a:off x="3232823" y="1995876"/>
              <a:ext cx="182009" cy="3365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935" name="Группа 166934"/>
            <p:cNvGrpSpPr/>
            <p:nvPr/>
          </p:nvGrpSpPr>
          <p:grpSpPr>
            <a:xfrm>
              <a:off x="3097789" y="1582684"/>
              <a:ext cx="233938" cy="335564"/>
              <a:chOff x="4882441" y="3599074"/>
              <a:chExt cx="326385" cy="468171"/>
            </a:xfrm>
          </p:grpSpPr>
          <p:sp>
            <p:nvSpPr>
              <p:cNvPr id="166933" name="Хорда 166932"/>
              <p:cNvSpPr/>
              <p:nvPr/>
            </p:nvSpPr>
            <p:spPr>
              <a:xfrm rot="6745568">
                <a:off x="4811548" y="3669967"/>
                <a:ext cx="468171" cy="326385"/>
              </a:xfrm>
              <a:custGeom>
                <a:avLst/>
                <a:gdLst>
                  <a:gd name="connsiteX0" fmla="*/ 1056865 w 1238194"/>
                  <a:gd name="connsiteY0" fmla="*/ 1056865 h 1238194"/>
                  <a:gd name="connsiteX1" fmla="*/ 309549 w 1238194"/>
                  <a:gd name="connsiteY1" fmla="*/ 1155251 h 1238194"/>
                  <a:gd name="connsiteX2" fmla="*/ 21096 w 1238194"/>
                  <a:gd name="connsiteY2" fmla="*/ 458863 h 1238194"/>
                  <a:gd name="connsiteX3" fmla="*/ 619098 w 1238194"/>
                  <a:gd name="connsiteY3" fmla="*/ 0 h 1238194"/>
                  <a:gd name="connsiteX4" fmla="*/ 1056865 w 1238194"/>
                  <a:gd name="connsiteY4" fmla="*/ 1056865 h 1238194"/>
                  <a:gd name="connsiteX0" fmla="*/ 1056920 w 1056920"/>
                  <a:gd name="connsiteY0" fmla="*/ 1057357 h 1238700"/>
                  <a:gd name="connsiteX1" fmla="*/ 309604 w 1056920"/>
                  <a:gd name="connsiteY1" fmla="*/ 1155743 h 1238700"/>
                  <a:gd name="connsiteX2" fmla="*/ 21151 w 1056920"/>
                  <a:gd name="connsiteY2" fmla="*/ 459355 h 1238700"/>
                  <a:gd name="connsiteX3" fmla="*/ 619153 w 1056920"/>
                  <a:gd name="connsiteY3" fmla="*/ 492 h 1238700"/>
                  <a:gd name="connsiteX4" fmla="*/ 838408 w 1056920"/>
                  <a:gd name="connsiteY4" fmla="*/ 529895 h 1238700"/>
                  <a:gd name="connsiteX5" fmla="*/ 1056920 w 1056920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3 h 1238696"/>
                  <a:gd name="connsiteX1" fmla="*/ 309604 w 1776103"/>
                  <a:gd name="connsiteY1" fmla="*/ 1155739 h 1238696"/>
                  <a:gd name="connsiteX2" fmla="*/ 21151 w 1776103"/>
                  <a:gd name="connsiteY2" fmla="*/ 459351 h 1238696"/>
                  <a:gd name="connsiteX3" fmla="*/ 619151 w 1776103"/>
                  <a:gd name="connsiteY3" fmla="*/ 491 h 1238696"/>
                  <a:gd name="connsiteX4" fmla="*/ 1776103 w 1776103"/>
                  <a:gd name="connsiteY4" fmla="*/ 142899 h 1238696"/>
                  <a:gd name="connsiteX5" fmla="*/ 1056920 w 1776103"/>
                  <a:gd name="connsiteY5" fmla="*/ 1057353 h 1238696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  <a:gd name="connsiteX0" fmla="*/ 1056920 w 1776103"/>
                  <a:gd name="connsiteY0" fmla="*/ 1056860 h 1238203"/>
                  <a:gd name="connsiteX1" fmla="*/ 309604 w 1776103"/>
                  <a:gd name="connsiteY1" fmla="*/ 1155246 h 1238203"/>
                  <a:gd name="connsiteX2" fmla="*/ 21151 w 1776103"/>
                  <a:gd name="connsiteY2" fmla="*/ 458858 h 1238203"/>
                  <a:gd name="connsiteX3" fmla="*/ 619151 w 1776103"/>
                  <a:gd name="connsiteY3" fmla="*/ -2 h 1238203"/>
                  <a:gd name="connsiteX4" fmla="*/ 1776103 w 1776103"/>
                  <a:gd name="connsiteY4" fmla="*/ 142406 h 1238203"/>
                  <a:gd name="connsiteX5" fmla="*/ 1056920 w 1776103"/>
                  <a:gd name="connsiteY5" fmla="*/ 1056860 h 1238203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103" h="1238207">
                    <a:moveTo>
                      <a:pt x="1056920" y="1056864"/>
                    </a:moveTo>
                    <a:cubicBezTo>
                      <a:pt x="858784" y="1255000"/>
                      <a:pt x="552270" y="1295353"/>
                      <a:pt x="309604" y="1155250"/>
                    </a:cubicBezTo>
                    <a:cubicBezTo>
                      <a:pt x="66938" y="1015147"/>
                      <a:pt x="-51372" y="729521"/>
                      <a:pt x="21151" y="458862"/>
                    </a:cubicBezTo>
                    <a:cubicBezTo>
                      <a:pt x="93674" y="188203"/>
                      <a:pt x="275637" y="54250"/>
                      <a:pt x="619151" y="2"/>
                    </a:cubicBezTo>
                    <a:lnTo>
                      <a:pt x="1776103" y="142410"/>
                    </a:lnTo>
                    <a:lnTo>
                      <a:pt x="1056920" y="1056864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5035480" y="3739273"/>
                <a:ext cx="72009" cy="720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</p:grpSp>
      </p:grpSp>
      <p:grpSp>
        <p:nvGrpSpPr>
          <p:cNvPr id="166937" name="Группа 166936"/>
          <p:cNvGrpSpPr/>
          <p:nvPr/>
        </p:nvGrpSpPr>
        <p:grpSpPr>
          <a:xfrm>
            <a:off x="6598473" y="2326203"/>
            <a:ext cx="268162" cy="413371"/>
            <a:chOff x="3760828" y="1036703"/>
            <a:chExt cx="268162" cy="413371"/>
          </a:xfrm>
        </p:grpSpPr>
        <p:sp>
          <p:nvSpPr>
            <p:cNvPr id="86" name="Овал 9"/>
            <p:cNvSpPr/>
            <p:nvPr/>
          </p:nvSpPr>
          <p:spPr>
            <a:xfrm>
              <a:off x="3760828" y="1359987"/>
              <a:ext cx="268162" cy="90087"/>
            </a:xfrm>
            <a:custGeom>
              <a:avLst/>
              <a:gdLst>
                <a:gd name="connsiteX0" fmla="*/ 0 w 274586"/>
                <a:gd name="connsiteY0" fmla="*/ 54006 h 108012"/>
                <a:gd name="connsiteX1" fmla="*/ 137293 w 274586"/>
                <a:gd name="connsiteY1" fmla="*/ 0 h 108012"/>
                <a:gd name="connsiteX2" fmla="*/ 274586 w 274586"/>
                <a:gd name="connsiteY2" fmla="*/ 54006 h 108012"/>
                <a:gd name="connsiteX3" fmla="*/ 137293 w 274586"/>
                <a:gd name="connsiteY3" fmla="*/ 108012 h 108012"/>
                <a:gd name="connsiteX4" fmla="*/ 0 w 274586"/>
                <a:gd name="connsiteY4" fmla="*/ 54006 h 108012"/>
                <a:gd name="connsiteX0" fmla="*/ 3826 w 278412"/>
                <a:gd name="connsiteY0" fmla="*/ 56813 h 110819"/>
                <a:gd name="connsiteX1" fmla="*/ 47092 w 278412"/>
                <a:gd name="connsiteY1" fmla="*/ 12814 h 110819"/>
                <a:gd name="connsiteX2" fmla="*/ 141119 w 278412"/>
                <a:gd name="connsiteY2" fmla="*/ 2807 h 110819"/>
                <a:gd name="connsiteX3" fmla="*/ 278412 w 278412"/>
                <a:gd name="connsiteY3" fmla="*/ 56813 h 110819"/>
                <a:gd name="connsiteX4" fmla="*/ 141119 w 278412"/>
                <a:gd name="connsiteY4" fmla="*/ 110819 h 110819"/>
                <a:gd name="connsiteX5" fmla="*/ 3826 w 278412"/>
                <a:gd name="connsiteY5" fmla="*/ 56813 h 110819"/>
                <a:gd name="connsiteX0" fmla="*/ 3826 w 281386"/>
                <a:gd name="connsiteY0" fmla="*/ 54445 h 108451"/>
                <a:gd name="connsiteX1" fmla="*/ 47092 w 281386"/>
                <a:gd name="connsiteY1" fmla="*/ 10446 h 108451"/>
                <a:gd name="connsiteX2" fmla="*/ 141119 w 281386"/>
                <a:gd name="connsiteY2" fmla="*/ 439 h 108451"/>
                <a:gd name="connsiteX3" fmla="*/ 228067 w 281386"/>
                <a:gd name="connsiteY3" fmla="*/ 19972 h 108451"/>
                <a:gd name="connsiteX4" fmla="*/ 278412 w 281386"/>
                <a:gd name="connsiteY4" fmla="*/ 54445 h 108451"/>
                <a:gd name="connsiteX5" fmla="*/ 141119 w 281386"/>
                <a:gd name="connsiteY5" fmla="*/ 108451 h 108451"/>
                <a:gd name="connsiteX6" fmla="*/ 3826 w 281386"/>
                <a:gd name="connsiteY6" fmla="*/ 54445 h 108451"/>
                <a:gd name="connsiteX0" fmla="*/ 228067 w 319507"/>
                <a:gd name="connsiteY0" fmla="*/ 19972 h 111412"/>
                <a:gd name="connsiteX1" fmla="*/ 278412 w 319507"/>
                <a:gd name="connsiteY1" fmla="*/ 54445 h 111412"/>
                <a:gd name="connsiteX2" fmla="*/ 141119 w 319507"/>
                <a:gd name="connsiteY2" fmla="*/ 108451 h 111412"/>
                <a:gd name="connsiteX3" fmla="*/ 3826 w 319507"/>
                <a:gd name="connsiteY3" fmla="*/ 54445 h 111412"/>
                <a:gd name="connsiteX4" fmla="*/ 47092 w 319507"/>
                <a:gd name="connsiteY4" fmla="*/ 10446 h 111412"/>
                <a:gd name="connsiteX5" fmla="*/ 141119 w 319507"/>
                <a:gd name="connsiteY5" fmla="*/ 439 h 111412"/>
                <a:gd name="connsiteX6" fmla="*/ 319507 w 319507"/>
                <a:gd name="connsiteY6" fmla="*/ 111412 h 111412"/>
                <a:gd name="connsiteX0" fmla="*/ 228067 w 281386"/>
                <a:gd name="connsiteY0" fmla="*/ 118730 h 207209"/>
                <a:gd name="connsiteX1" fmla="*/ 278412 w 281386"/>
                <a:gd name="connsiteY1" fmla="*/ 153203 h 207209"/>
                <a:gd name="connsiteX2" fmla="*/ 141119 w 281386"/>
                <a:gd name="connsiteY2" fmla="*/ 207209 h 207209"/>
                <a:gd name="connsiteX3" fmla="*/ 3826 w 281386"/>
                <a:gd name="connsiteY3" fmla="*/ 153203 h 207209"/>
                <a:gd name="connsiteX4" fmla="*/ 47092 w 281386"/>
                <a:gd name="connsiteY4" fmla="*/ 109204 h 207209"/>
                <a:gd name="connsiteX5" fmla="*/ 141119 w 281386"/>
                <a:gd name="connsiteY5" fmla="*/ 99197 h 207209"/>
                <a:gd name="connsiteX6" fmla="*/ 219494 w 281386"/>
                <a:gd name="connsiteY6" fmla="*/ 33957 h 207209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5740 w 279059"/>
                <a:gd name="connsiteY0" fmla="*/ 84773 h 173252"/>
                <a:gd name="connsiteX1" fmla="*/ 276085 w 279059"/>
                <a:gd name="connsiteY1" fmla="*/ 119246 h 173252"/>
                <a:gd name="connsiteX2" fmla="*/ 138792 w 279059"/>
                <a:gd name="connsiteY2" fmla="*/ 173252 h 173252"/>
                <a:gd name="connsiteX3" fmla="*/ 1499 w 279059"/>
                <a:gd name="connsiteY3" fmla="*/ 119246 h 173252"/>
                <a:gd name="connsiteX4" fmla="*/ 217167 w 279059"/>
                <a:gd name="connsiteY4" fmla="*/ 0 h 173252"/>
                <a:gd name="connsiteX0" fmla="*/ 224642 w 277961"/>
                <a:gd name="connsiteY0" fmla="*/ 27623 h 116102"/>
                <a:gd name="connsiteX1" fmla="*/ 274987 w 277961"/>
                <a:gd name="connsiteY1" fmla="*/ 62096 h 116102"/>
                <a:gd name="connsiteX2" fmla="*/ 137694 w 277961"/>
                <a:gd name="connsiteY2" fmla="*/ 116102 h 116102"/>
                <a:gd name="connsiteX3" fmla="*/ 401 w 277961"/>
                <a:gd name="connsiteY3" fmla="*/ 62096 h 116102"/>
                <a:gd name="connsiteX4" fmla="*/ 101769 w 277961"/>
                <a:gd name="connsiteY4" fmla="*/ 0 h 116102"/>
                <a:gd name="connsiteX0" fmla="*/ 227935 w 281254"/>
                <a:gd name="connsiteY0" fmla="*/ 10954 h 99433"/>
                <a:gd name="connsiteX1" fmla="*/ 278280 w 281254"/>
                <a:gd name="connsiteY1" fmla="*/ 45427 h 99433"/>
                <a:gd name="connsiteX2" fmla="*/ 140987 w 281254"/>
                <a:gd name="connsiteY2" fmla="*/ 99433 h 99433"/>
                <a:gd name="connsiteX3" fmla="*/ 3694 w 281254"/>
                <a:gd name="connsiteY3" fmla="*/ 45427 h 99433"/>
                <a:gd name="connsiteX4" fmla="*/ 59819 w 281254"/>
                <a:gd name="connsiteY4" fmla="*/ 0 h 99433"/>
                <a:gd name="connsiteX0" fmla="*/ 229184 w 282503"/>
                <a:gd name="connsiteY0" fmla="*/ 10954 h 99433"/>
                <a:gd name="connsiteX1" fmla="*/ 279529 w 282503"/>
                <a:gd name="connsiteY1" fmla="*/ 45427 h 99433"/>
                <a:gd name="connsiteX2" fmla="*/ 142236 w 282503"/>
                <a:gd name="connsiteY2" fmla="*/ 99433 h 99433"/>
                <a:gd name="connsiteX3" fmla="*/ 4943 w 282503"/>
                <a:gd name="connsiteY3" fmla="*/ 45427 h 99433"/>
                <a:gd name="connsiteX4" fmla="*/ 61068 w 282503"/>
                <a:gd name="connsiteY4" fmla="*/ 0 h 99433"/>
                <a:gd name="connsiteX0" fmla="*/ 228262 w 281581"/>
                <a:gd name="connsiteY0" fmla="*/ 1429 h 89908"/>
                <a:gd name="connsiteX1" fmla="*/ 278607 w 281581"/>
                <a:gd name="connsiteY1" fmla="*/ 35902 h 89908"/>
                <a:gd name="connsiteX2" fmla="*/ 141314 w 281581"/>
                <a:gd name="connsiteY2" fmla="*/ 89908 h 89908"/>
                <a:gd name="connsiteX3" fmla="*/ 4021 w 281581"/>
                <a:gd name="connsiteY3" fmla="*/ 35902 h 89908"/>
                <a:gd name="connsiteX4" fmla="*/ 64908 w 281581"/>
                <a:gd name="connsiteY4" fmla="*/ 0 h 89908"/>
                <a:gd name="connsiteX0" fmla="*/ 226745 w 280064"/>
                <a:gd name="connsiteY0" fmla="*/ 1429 h 89908"/>
                <a:gd name="connsiteX1" fmla="*/ 277090 w 280064"/>
                <a:gd name="connsiteY1" fmla="*/ 35902 h 89908"/>
                <a:gd name="connsiteX2" fmla="*/ 139797 w 280064"/>
                <a:gd name="connsiteY2" fmla="*/ 89908 h 89908"/>
                <a:gd name="connsiteX3" fmla="*/ 2504 w 280064"/>
                <a:gd name="connsiteY3" fmla="*/ 35902 h 89908"/>
                <a:gd name="connsiteX4" fmla="*/ 63391 w 280064"/>
                <a:gd name="connsiteY4" fmla="*/ 0 h 89908"/>
                <a:gd name="connsiteX0" fmla="*/ 222241 w 275560"/>
                <a:gd name="connsiteY0" fmla="*/ 1429 h 89966"/>
                <a:gd name="connsiteX1" fmla="*/ 272586 w 275560"/>
                <a:gd name="connsiteY1" fmla="*/ 35902 h 89966"/>
                <a:gd name="connsiteX2" fmla="*/ 135293 w 275560"/>
                <a:gd name="connsiteY2" fmla="*/ 89908 h 89966"/>
                <a:gd name="connsiteX3" fmla="*/ 2763 w 275560"/>
                <a:gd name="connsiteY3" fmla="*/ 45427 h 89966"/>
                <a:gd name="connsiteX4" fmla="*/ 58887 w 275560"/>
                <a:gd name="connsiteY4" fmla="*/ 0 h 89966"/>
                <a:gd name="connsiteX0" fmla="*/ 222241 w 268863"/>
                <a:gd name="connsiteY0" fmla="*/ 1429 h 89908"/>
                <a:gd name="connsiteX1" fmla="*/ 265442 w 268863"/>
                <a:gd name="connsiteY1" fmla="*/ 45427 h 89908"/>
                <a:gd name="connsiteX2" fmla="*/ 135293 w 268863"/>
                <a:gd name="connsiteY2" fmla="*/ 89908 h 89908"/>
                <a:gd name="connsiteX3" fmla="*/ 2763 w 268863"/>
                <a:gd name="connsiteY3" fmla="*/ 45427 h 89908"/>
                <a:gd name="connsiteX4" fmla="*/ 58887 w 268863"/>
                <a:gd name="connsiteY4" fmla="*/ 0 h 89908"/>
                <a:gd name="connsiteX0" fmla="*/ 222241 w 258069"/>
                <a:gd name="connsiteY0" fmla="*/ 1429 h 89951"/>
                <a:gd name="connsiteX1" fmla="*/ 253536 w 258069"/>
                <a:gd name="connsiteY1" fmla="*/ 52571 h 89951"/>
                <a:gd name="connsiteX2" fmla="*/ 135293 w 258069"/>
                <a:gd name="connsiteY2" fmla="*/ 89908 h 89951"/>
                <a:gd name="connsiteX3" fmla="*/ 2763 w 258069"/>
                <a:gd name="connsiteY3" fmla="*/ 45427 h 89951"/>
                <a:gd name="connsiteX4" fmla="*/ 58887 w 258069"/>
                <a:gd name="connsiteY4" fmla="*/ 0 h 89951"/>
                <a:gd name="connsiteX0" fmla="*/ 222241 w 268863"/>
                <a:gd name="connsiteY0" fmla="*/ 1429 h 89912"/>
                <a:gd name="connsiteX1" fmla="*/ 265442 w 268863"/>
                <a:gd name="connsiteY1" fmla="*/ 47808 h 89912"/>
                <a:gd name="connsiteX2" fmla="*/ 135293 w 268863"/>
                <a:gd name="connsiteY2" fmla="*/ 89908 h 89912"/>
                <a:gd name="connsiteX3" fmla="*/ 2763 w 268863"/>
                <a:gd name="connsiteY3" fmla="*/ 45427 h 89912"/>
                <a:gd name="connsiteX4" fmla="*/ 58887 w 268863"/>
                <a:gd name="connsiteY4" fmla="*/ 0 h 89912"/>
                <a:gd name="connsiteX0" fmla="*/ 223935 w 270557"/>
                <a:gd name="connsiteY0" fmla="*/ 1429 h 89912"/>
                <a:gd name="connsiteX1" fmla="*/ 267136 w 270557"/>
                <a:gd name="connsiteY1" fmla="*/ 47808 h 89912"/>
                <a:gd name="connsiteX2" fmla="*/ 136987 w 270557"/>
                <a:gd name="connsiteY2" fmla="*/ 89908 h 89912"/>
                <a:gd name="connsiteX3" fmla="*/ 4457 w 270557"/>
                <a:gd name="connsiteY3" fmla="*/ 45427 h 89912"/>
                <a:gd name="connsiteX4" fmla="*/ 48675 w 270557"/>
                <a:gd name="connsiteY4" fmla="*/ 0 h 89912"/>
                <a:gd name="connsiteX0" fmla="*/ 223935 w 270557"/>
                <a:gd name="connsiteY0" fmla="*/ 1429 h 90087"/>
                <a:gd name="connsiteX1" fmla="*/ 267136 w 270557"/>
                <a:gd name="connsiteY1" fmla="*/ 47808 h 90087"/>
                <a:gd name="connsiteX2" fmla="*/ 136987 w 270557"/>
                <a:gd name="connsiteY2" fmla="*/ 89908 h 90087"/>
                <a:gd name="connsiteX3" fmla="*/ 4457 w 270557"/>
                <a:gd name="connsiteY3" fmla="*/ 45427 h 90087"/>
                <a:gd name="connsiteX4" fmla="*/ 48675 w 270557"/>
                <a:gd name="connsiteY4" fmla="*/ 0 h 90087"/>
                <a:gd name="connsiteX0" fmla="*/ 222523 w 269145"/>
                <a:gd name="connsiteY0" fmla="*/ 1429 h 90087"/>
                <a:gd name="connsiteX1" fmla="*/ 265724 w 269145"/>
                <a:gd name="connsiteY1" fmla="*/ 47808 h 90087"/>
                <a:gd name="connsiteX2" fmla="*/ 135575 w 269145"/>
                <a:gd name="connsiteY2" fmla="*/ 89908 h 90087"/>
                <a:gd name="connsiteX3" fmla="*/ 3045 w 269145"/>
                <a:gd name="connsiteY3" fmla="*/ 45427 h 90087"/>
                <a:gd name="connsiteX4" fmla="*/ 56788 w 269145"/>
                <a:gd name="connsiteY4" fmla="*/ 0 h 90087"/>
                <a:gd name="connsiteX0" fmla="*/ 203473 w 268162"/>
                <a:gd name="connsiteY0" fmla="*/ 1429 h 90087"/>
                <a:gd name="connsiteX1" fmla="*/ 265724 w 268162"/>
                <a:gd name="connsiteY1" fmla="*/ 47808 h 90087"/>
                <a:gd name="connsiteX2" fmla="*/ 135575 w 268162"/>
                <a:gd name="connsiteY2" fmla="*/ 89908 h 90087"/>
                <a:gd name="connsiteX3" fmla="*/ 3045 w 268162"/>
                <a:gd name="connsiteY3" fmla="*/ 45427 h 90087"/>
                <a:gd name="connsiteX4" fmla="*/ 56788 w 268162"/>
                <a:gd name="connsiteY4" fmla="*/ 0 h 9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62" h="90087">
                  <a:moveTo>
                    <a:pt x="203473" y="1429"/>
                  </a:moveTo>
                  <a:cubicBezTo>
                    <a:pt x="226355" y="10430"/>
                    <a:pt x="280215" y="33062"/>
                    <a:pt x="265724" y="47808"/>
                  </a:cubicBezTo>
                  <a:cubicBezTo>
                    <a:pt x="251233" y="62554"/>
                    <a:pt x="231742" y="92686"/>
                    <a:pt x="135575" y="89908"/>
                  </a:cubicBezTo>
                  <a:cubicBezTo>
                    <a:pt x="39408" y="87130"/>
                    <a:pt x="16176" y="60412"/>
                    <a:pt x="3045" y="45427"/>
                  </a:cubicBezTo>
                  <a:cubicBezTo>
                    <a:pt x="-10086" y="30442"/>
                    <a:pt x="21382" y="5793"/>
                    <a:pt x="5678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500" smtClean="0">
                <a:ln w="38100">
                  <a:solidFill>
                    <a:schemeClr val="bg1"/>
                  </a:solidFill>
                </a:ln>
                <a:noFill/>
              </a:endParaRPr>
            </a:p>
          </p:txBody>
        </p:sp>
        <p:grpSp>
          <p:nvGrpSpPr>
            <p:cNvPr id="89" name="Группа 88"/>
            <p:cNvGrpSpPr/>
            <p:nvPr/>
          </p:nvGrpSpPr>
          <p:grpSpPr>
            <a:xfrm>
              <a:off x="3761369" y="1036703"/>
              <a:ext cx="233938" cy="335564"/>
              <a:chOff x="4882441" y="3599074"/>
              <a:chExt cx="326385" cy="468171"/>
            </a:xfrm>
          </p:grpSpPr>
          <p:sp>
            <p:nvSpPr>
              <p:cNvPr id="90" name="Хорда 166932"/>
              <p:cNvSpPr/>
              <p:nvPr/>
            </p:nvSpPr>
            <p:spPr>
              <a:xfrm rot="6745568">
                <a:off x="4811548" y="3669967"/>
                <a:ext cx="468171" cy="326385"/>
              </a:xfrm>
              <a:custGeom>
                <a:avLst/>
                <a:gdLst>
                  <a:gd name="connsiteX0" fmla="*/ 1056865 w 1238194"/>
                  <a:gd name="connsiteY0" fmla="*/ 1056865 h 1238194"/>
                  <a:gd name="connsiteX1" fmla="*/ 309549 w 1238194"/>
                  <a:gd name="connsiteY1" fmla="*/ 1155251 h 1238194"/>
                  <a:gd name="connsiteX2" fmla="*/ 21096 w 1238194"/>
                  <a:gd name="connsiteY2" fmla="*/ 458863 h 1238194"/>
                  <a:gd name="connsiteX3" fmla="*/ 619098 w 1238194"/>
                  <a:gd name="connsiteY3" fmla="*/ 0 h 1238194"/>
                  <a:gd name="connsiteX4" fmla="*/ 1056865 w 1238194"/>
                  <a:gd name="connsiteY4" fmla="*/ 1056865 h 1238194"/>
                  <a:gd name="connsiteX0" fmla="*/ 1056920 w 1056920"/>
                  <a:gd name="connsiteY0" fmla="*/ 1057357 h 1238700"/>
                  <a:gd name="connsiteX1" fmla="*/ 309604 w 1056920"/>
                  <a:gd name="connsiteY1" fmla="*/ 1155743 h 1238700"/>
                  <a:gd name="connsiteX2" fmla="*/ 21151 w 1056920"/>
                  <a:gd name="connsiteY2" fmla="*/ 459355 h 1238700"/>
                  <a:gd name="connsiteX3" fmla="*/ 619153 w 1056920"/>
                  <a:gd name="connsiteY3" fmla="*/ 492 h 1238700"/>
                  <a:gd name="connsiteX4" fmla="*/ 838408 w 1056920"/>
                  <a:gd name="connsiteY4" fmla="*/ 529895 h 1238700"/>
                  <a:gd name="connsiteX5" fmla="*/ 1056920 w 1056920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3 h 1238696"/>
                  <a:gd name="connsiteX1" fmla="*/ 309604 w 1776103"/>
                  <a:gd name="connsiteY1" fmla="*/ 1155739 h 1238696"/>
                  <a:gd name="connsiteX2" fmla="*/ 21151 w 1776103"/>
                  <a:gd name="connsiteY2" fmla="*/ 459351 h 1238696"/>
                  <a:gd name="connsiteX3" fmla="*/ 619151 w 1776103"/>
                  <a:gd name="connsiteY3" fmla="*/ 491 h 1238696"/>
                  <a:gd name="connsiteX4" fmla="*/ 1776103 w 1776103"/>
                  <a:gd name="connsiteY4" fmla="*/ 142899 h 1238696"/>
                  <a:gd name="connsiteX5" fmla="*/ 1056920 w 1776103"/>
                  <a:gd name="connsiteY5" fmla="*/ 1057353 h 1238696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  <a:gd name="connsiteX0" fmla="*/ 1056920 w 1776103"/>
                  <a:gd name="connsiteY0" fmla="*/ 1056860 h 1238203"/>
                  <a:gd name="connsiteX1" fmla="*/ 309604 w 1776103"/>
                  <a:gd name="connsiteY1" fmla="*/ 1155246 h 1238203"/>
                  <a:gd name="connsiteX2" fmla="*/ 21151 w 1776103"/>
                  <a:gd name="connsiteY2" fmla="*/ 458858 h 1238203"/>
                  <a:gd name="connsiteX3" fmla="*/ 619151 w 1776103"/>
                  <a:gd name="connsiteY3" fmla="*/ -2 h 1238203"/>
                  <a:gd name="connsiteX4" fmla="*/ 1776103 w 1776103"/>
                  <a:gd name="connsiteY4" fmla="*/ 142406 h 1238203"/>
                  <a:gd name="connsiteX5" fmla="*/ 1056920 w 1776103"/>
                  <a:gd name="connsiteY5" fmla="*/ 1056860 h 1238203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103" h="1238207">
                    <a:moveTo>
                      <a:pt x="1056920" y="1056864"/>
                    </a:moveTo>
                    <a:cubicBezTo>
                      <a:pt x="858784" y="1255000"/>
                      <a:pt x="552270" y="1295353"/>
                      <a:pt x="309604" y="1155250"/>
                    </a:cubicBezTo>
                    <a:cubicBezTo>
                      <a:pt x="66938" y="1015147"/>
                      <a:pt x="-51372" y="729521"/>
                      <a:pt x="21151" y="458862"/>
                    </a:cubicBezTo>
                    <a:cubicBezTo>
                      <a:pt x="93674" y="188203"/>
                      <a:pt x="275637" y="54250"/>
                      <a:pt x="619151" y="2"/>
                    </a:cubicBezTo>
                    <a:lnTo>
                      <a:pt x="1776103" y="142410"/>
                    </a:lnTo>
                    <a:lnTo>
                      <a:pt x="1056920" y="1056864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sp>
            <p:nvSpPr>
              <p:cNvPr id="91" name="Овал 90"/>
              <p:cNvSpPr/>
              <p:nvPr/>
            </p:nvSpPr>
            <p:spPr>
              <a:xfrm>
                <a:off x="5035480" y="3739273"/>
                <a:ext cx="72009" cy="720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</p:grpSp>
      </p:grpSp>
      <p:grpSp>
        <p:nvGrpSpPr>
          <p:cNvPr id="93" name="Группа 92"/>
          <p:cNvGrpSpPr/>
          <p:nvPr/>
        </p:nvGrpSpPr>
        <p:grpSpPr>
          <a:xfrm>
            <a:off x="5604347" y="1771945"/>
            <a:ext cx="268162" cy="413371"/>
            <a:chOff x="3760828" y="1036703"/>
            <a:chExt cx="268162" cy="413371"/>
          </a:xfrm>
        </p:grpSpPr>
        <p:sp>
          <p:nvSpPr>
            <p:cNvPr id="94" name="Овал 9"/>
            <p:cNvSpPr/>
            <p:nvPr/>
          </p:nvSpPr>
          <p:spPr>
            <a:xfrm>
              <a:off x="3760828" y="1359987"/>
              <a:ext cx="268162" cy="90087"/>
            </a:xfrm>
            <a:custGeom>
              <a:avLst/>
              <a:gdLst>
                <a:gd name="connsiteX0" fmla="*/ 0 w 274586"/>
                <a:gd name="connsiteY0" fmla="*/ 54006 h 108012"/>
                <a:gd name="connsiteX1" fmla="*/ 137293 w 274586"/>
                <a:gd name="connsiteY1" fmla="*/ 0 h 108012"/>
                <a:gd name="connsiteX2" fmla="*/ 274586 w 274586"/>
                <a:gd name="connsiteY2" fmla="*/ 54006 h 108012"/>
                <a:gd name="connsiteX3" fmla="*/ 137293 w 274586"/>
                <a:gd name="connsiteY3" fmla="*/ 108012 h 108012"/>
                <a:gd name="connsiteX4" fmla="*/ 0 w 274586"/>
                <a:gd name="connsiteY4" fmla="*/ 54006 h 108012"/>
                <a:gd name="connsiteX0" fmla="*/ 3826 w 278412"/>
                <a:gd name="connsiteY0" fmla="*/ 56813 h 110819"/>
                <a:gd name="connsiteX1" fmla="*/ 47092 w 278412"/>
                <a:gd name="connsiteY1" fmla="*/ 12814 h 110819"/>
                <a:gd name="connsiteX2" fmla="*/ 141119 w 278412"/>
                <a:gd name="connsiteY2" fmla="*/ 2807 h 110819"/>
                <a:gd name="connsiteX3" fmla="*/ 278412 w 278412"/>
                <a:gd name="connsiteY3" fmla="*/ 56813 h 110819"/>
                <a:gd name="connsiteX4" fmla="*/ 141119 w 278412"/>
                <a:gd name="connsiteY4" fmla="*/ 110819 h 110819"/>
                <a:gd name="connsiteX5" fmla="*/ 3826 w 278412"/>
                <a:gd name="connsiteY5" fmla="*/ 56813 h 110819"/>
                <a:gd name="connsiteX0" fmla="*/ 3826 w 281386"/>
                <a:gd name="connsiteY0" fmla="*/ 54445 h 108451"/>
                <a:gd name="connsiteX1" fmla="*/ 47092 w 281386"/>
                <a:gd name="connsiteY1" fmla="*/ 10446 h 108451"/>
                <a:gd name="connsiteX2" fmla="*/ 141119 w 281386"/>
                <a:gd name="connsiteY2" fmla="*/ 439 h 108451"/>
                <a:gd name="connsiteX3" fmla="*/ 228067 w 281386"/>
                <a:gd name="connsiteY3" fmla="*/ 19972 h 108451"/>
                <a:gd name="connsiteX4" fmla="*/ 278412 w 281386"/>
                <a:gd name="connsiteY4" fmla="*/ 54445 h 108451"/>
                <a:gd name="connsiteX5" fmla="*/ 141119 w 281386"/>
                <a:gd name="connsiteY5" fmla="*/ 108451 h 108451"/>
                <a:gd name="connsiteX6" fmla="*/ 3826 w 281386"/>
                <a:gd name="connsiteY6" fmla="*/ 54445 h 108451"/>
                <a:gd name="connsiteX0" fmla="*/ 228067 w 319507"/>
                <a:gd name="connsiteY0" fmla="*/ 19972 h 111412"/>
                <a:gd name="connsiteX1" fmla="*/ 278412 w 319507"/>
                <a:gd name="connsiteY1" fmla="*/ 54445 h 111412"/>
                <a:gd name="connsiteX2" fmla="*/ 141119 w 319507"/>
                <a:gd name="connsiteY2" fmla="*/ 108451 h 111412"/>
                <a:gd name="connsiteX3" fmla="*/ 3826 w 319507"/>
                <a:gd name="connsiteY3" fmla="*/ 54445 h 111412"/>
                <a:gd name="connsiteX4" fmla="*/ 47092 w 319507"/>
                <a:gd name="connsiteY4" fmla="*/ 10446 h 111412"/>
                <a:gd name="connsiteX5" fmla="*/ 141119 w 319507"/>
                <a:gd name="connsiteY5" fmla="*/ 439 h 111412"/>
                <a:gd name="connsiteX6" fmla="*/ 319507 w 319507"/>
                <a:gd name="connsiteY6" fmla="*/ 111412 h 111412"/>
                <a:gd name="connsiteX0" fmla="*/ 228067 w 281386"/>
                <a:gd name="connsiteY0" fmla="*/ 118730 h 207209"/>
                <a:gd name="connsiteX1" fmla="*/ 278412 w 281386"/>
                <a:gd name="connsiteY1" fmla="*/ 153203 h 207209"/>
                <a:gd name="connsiteX2" fmla="*/ 141119 w 281386"/>
                <a:gd name="connsiteY2" fmla="*/ 207209 h 207209"/>
                <a:gd name="connsiteX3" fmla="*/ 3826 w 281386"/>
                <a:gd name="connsiteY3" fmla="*/ 153203 h 207209"/>
                <a:gd name="connsiteX4" fmla="*/ 47092 w 281386"/>
                <a:gd name="connsiteY4" fmla="*/ 109204 h 207209"/>
                <a:gd name="connsiteX5" fmla="*/ 141119 w 281386"/>
                <a:gd name="connsiteY5" fmla="*/ 99197 h 207209"/>
                <a:gd name="connsiteX6" fmla="*/ 219494 w 281386"/>
                <a:gd name="connsiteY6" fmla="*/ 33957 h 207209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5740 w 279059"/>
                <a:gd name="connsiteY0" fmla="*/ 84773 h 173252"/>
                <a:gd name="connsiteX1" fmla="*/ 276085 w 279059"/>
                <a:gd name="connsiteY1" fmla="*/ 119246 h 173252"/>
                <a:gd name="connsiteX2" fmla="*/ 138792 w 279059"/>
                <a:gd name="connsiteY2" fmla="*/ 173252 h 173252"/>
                <a:gd name="connsiteX3" fmla="*/ 1499 w 279059"/>
                <a:gd name="connsiteY3" fmla="*/ 119246 h 173252"/>
                <a:gd name="connsiteX4" fmla="*/ 217167 w 279059"/>
                <a:gd name="connsiteY4" fmla="*/ 0 h 173252"/>
                <a:gd name="connsiteX0" fmla="*/ 224642 w 277961"/>
                <a:gd name="connsiteY0" fmla="*/ 27623 h 116102"/>
                <a:gd name="connsiteX1" fmla="*/ 274987 w 277961"/>
                <a:gd name="connsiteY1" fmla="*/ 62096 h 116102"/>
                <a:gd name="connsiteX2" fmla="*/ 137694 w 277961"/>
                <a:gd name="connsiteY2" fmla="*/ 116102 h 116102"/>
                <a:gd name="connsiteX3" fmla="*/ 401 w 277961"/>
                <a:gd name="connsiteY3" fmla="*/ 62096 h 116102"/>
                <a:gd name="connsiteX4" fmla="*/ 101769 w 277961"/>
                <a:gd name="connsiteY4" fmla="*/ 0 h 116102"/>
                <a:gd name="connsiteX0" fmla="*/ 227935 w 281254"/>
                <a:gd name="connsiteY0" fmla="*/ 10954 h 99433"/>
                <a:gd name="connsiteX1" fmla="*/ 278280 w 281254"/>
                <a:gd name="connsiteY1" fmla="*/ 45427 h 99433"/>
                <a:gd name="connsiteX2" fmla="*/ 140987 w 281254"/>
                <a:gd name="connsiteY2" fmla="*/ 99433 h 99433"/>
                <a:gd name="connsiteX3" fmla="*/ 3694 w 281254"/>
                <a:gd name="connsiteY3" fmla="*/ 45427 h 99433"/>
                <a:gd name="connsiteX4" fmla="*/ 59819 w 281254"/>
                <a:gd name="connsiteY4" fmla="*/ 0 h 99433"/>
                <a:gd name="connsiteX0" fmla="*/ 229184 w 282503"/>
                <a:gd name="connsiteY0" fmla="*/ 10954 h 99433"/>
                <a:gd name="connsiteX1" fmla="*/ 279529 w 282503"/>
                <a:gd name="connsiteY1" fmla="*/ 45427 h 99433"/>
                <a:gd name="connsiteX2" fmla="*/ 142236 w 282503"/>
                <a:gd name="connsiteY2" fmla="*/ 99433 h 99433"/>
                <a:gd name="connsiteX3" fmla="*/ 4943 w 282503"/>
                <a:gd name="connsiteY3" fmla="*/ 45427 h 99433"/>
                <a:gd name="connsiteX4" fmla="*/ 61068 w 282503"/>
                <a:gd name="connsiteY4" fmla="*/ 0 h 99433"/>
                <a:gd name="connsiteX0" fmla="*/ 228262 w 281581"/>
                <a:gd name="connsiteY0" fmla="*/ 1429 h 89908"/>
                <a:gd name="connsiteX1" fmla="*/ 278607 w 281581"/>
                <a:gd name="connsiteY1" fmla="*/ 35902 h 89908"/>
                <a:gd name="connsiteX2" fmla="*/ 141314 w 281581"/>
                <a:gd name="connsiteY2" fmla="*/ 89908 h 89908"/>
                <a:gd name="connsiteX3" fmla="*/ 4021 w 281581"/>
                <a:gd name="connsiteY3" fmla="*/ 35902 h 89908"/>
                <a:gd name="connsiteX4" fmla="*/ 64908 w 281581"/>
                <a:gd name="connsiteY4" fmla="*/ 0 h 89908"/>
                <a:gd name="connsiteX0" fmla="*/ 226745 w 280064"/>
                <a:gd name="connsiteY0" fmla="*/ 1429 h 89908"/>
                <a:gd name="connsiteX1" fmla="*/ 277090 w 280064"/>
                <a:gd name="connsiteY1" fmla="*/ 35902 h 89908"/>
                <a:gd name="connsiteX2" fmla="*/ 139797 w 280064"/>
                <a:gd name="connsiteY2" fmla="*/ 89908 h 89908"/>
                <a:gd name="connsiteX3" fmla="*/ 2504 w 280064"/>
                <a:gd name="connsiteY3" fmla="*/ 35902 h 89908"/>
                <a:gd name="connsiteX4" fmla="*/ 63391 w 280064"/>
                <a:gd name="connsiteY4" fmla="*/ 0 h 89908"/>
                <a:gd name="connsiteX0" fmla="*/ 222241 w 275560"/>
                <a:gd name="connsiteY0" fmla="*/ 1429 h 89966"/>
                <a:gd name="connsiteX1" fmla="*/ 272586 w 275560"/>
                <a:gd name="connsiteY1" fmla="*/ 35902 h 89966"/>
                <a:gd name="connsiteX2" fmla="*/ 135293 w 275560"/>
                <a:gd name="connsiteY2" fmla="*/ 89908 h 89966"/>
                <a:gd name="connsiteX3" fmla="*/ 2763 w 275560"/>
                <a:gd name="connsiteY3" fmla="*/ 45427 h 89966"/>
                <a:gd name="connsiteX4" fmla="*/ 58887 w 275560"/>
                <a:gd name="connsiteY4" fmla="*/ 0 h 89966"/>
                <a:gd name="connsiteX0" fmla="*/ 222241 w 268863"/>
                <a:gd name="connsiteY0" fmla="*/ 1429 h 89908"/>
                <a:gd name="connsiteX1" fmla="*/ 265442 w 268863"/>
                <a:gd name="connsiteY1" fmla="*/ 45427 h 89908"/>
                <a:gd name="connsiteX2" fmla="*/ 135293 w 268863"/>
                <a:gd name="connsiteY2" fmla="*/ 89908 h 89908"/>
                <a:gd name="connsiteX3" fmla="*/ 2763 w 268863"/>
                <a:gd name="connsiteY3" fmla="*/ 45427 h 89908"/>
                <a:gd name="connsiteX4" fmla="*/ 58887 w 268863"/>
                <a:gd name="connsiteY4" fmla="*/ 0 h 89908"/>
                <a:gd name="connsiteX0" fmla="*/ 222241 w 258069"/>
                <a:gd name="connsiteY0" fmla="*/ 1429 h 89951"/>
                <a:gd name="connsiteX1" fmla="*/ 253536 w 258069"/>
                <a:gd name="connsiteY1" fmla="*/ 52571 h 89951"/>
                <a:gd name="connsiteX2" fmla="*/ 135293 w 258069"/>
                <a:gd name="connsiteY2" fmla="*/ 89908 h 89951"/>
                <a:gd name="connsiteX3" fmla="*/ 2763 w 258069"/>
                <a:gd name="connsiteY3" fmla="*/ 45427 h 89951"/>
                <a:gd name="connsiteX4" fmla="*/ 58887 w 258069"/>
                <a:gd name="connsiteY4" fmla="*/ 0 h 89951"/>
                <a:gd name="connsiteX0" fmla="*/ 222241 w 268863"/>
                <a:gd name="connsiteY0" fmla="*/ 1429 h 89912"/>
                <a:gd name="connsiteX1" fmla="*/ 265442 w 268863"/>
                <a:gd name="connsiteY1" fmla="*/ 47808 h 89912"/>
                <a:gd name="connsiteX2" fmla="*/ 135293 w 268863"/>
                <a:gd name="connsiteY2" fmla="*/ 89908 h 89912"/>
                <a:gd name="connsiteX3" fmla="*/ 2763 w 268863"/>
                <a:gd name="connsiteY3" fmla="*/ 45427 h 89912"/>
                <a:gd name="connsiteX4" fmla="*/ 58887 w 268863"/>
                <a:gd name="connsiteY4" fmla="*/ 0 h 89912"/>
                <a:gd name="connsiteX0" fmla="*/ 223935 w 270557"/>
                <a:gd name="connsiteY0" fmla="*/ 1429 h 89912"/>
                <a:gd name="connsiteX1" fmla="*/ 267136 w 270557"/>
                <a:gd name="connsiteY1" fmla="*/ 47808 h 89912"/>
                <a:gd name="connsiteX2" fmla="*/ 136987 w 270557"/>
                <a:gd name="connsiteY2" fmla="*/ 89908 h 89912"/>
                <a:gd name="connsiteX3" fmla="*/ 4457 w 270557"/>
                <a:gd name="connsiteY3" fmla="*/ 45427 h 89912"/>
                <a:gd name="connsiteX4" fmla="*/ 48675 w 270557"/>
                <a:gd name="connsiteY4" fmla="*/ 0 h 89912"/>
                <a:gd name="connsiteX0" fmla="*/ 223935 w 270557"/>
                <a:gd name="connsiteY0" fmla="*/ 1429 h 90087"/>
                <a:gd name="connsiteX1" fmla="*/ 267136 w 270557"/>
                <a:gd name="connsiteY1" fmla="*/ 47808 h 90087"/>
                <a:gd name="connsiteX2" fmla="*/ 136987 w 270557"/>
                <a:gd name="connsiteY2" fmla="*/ 89908 h 90087"/>
                <a:gd name="connsiteX3" fmla="*/ 4457 w 270557"/>
                <a:gd name="connsiteY3" fmla="*/ 45427 h 90087"/>
                <a:gd name="connsiteX4" fmla="*/ 48675 w 270557"/>
                <a:gd name="connsiteY4" fmla="*/ 0 h 90087"/>
                <a:gd name="connsiteX0" fmla="*/ 222523 w 269145"/>
                <a:gd name="connsiteY0" fmla="*/ 1429 h 90087"/>
                <a:gd name="connsiteX1" fmla="*/ 265724 w 269145"/>
                <a:gd name="connsiteY1" fmla="*/ 47808 h 90087"/>
                <a:gd name="connsiteX2" fmla="*/ 135575 w 269145"/>
                <a:gd name="connsiteY2" fmla="*/ 89908 h 90087"/>
                <a:gd name="connsiteX3" fmla="*/ 3045 w 269145"/>
                <a:gd name="connsiteY3" fmla="*/ 45427 h 90087"/>
                <a:gd name="connsiteX4" fmla="*/ 56788 w 269145"/>
                <a:gd name="connsiteY4" fmla="*/ 0 h 90087"/>
                <a:gd name="connsiteX0" fmla="*/ 203473 w 268162"/>
                <a:gd name="connsiteY0" fmla="*/ 1429 h 90087"/>
                <a:gd name="connsiteX1" fmla="*/ 265724 w 268162"/>
                <a:gd name="connsiteY1" fmla="*/ 47808 h 90087"/>
                <a:gd name="connsiteX2" fmla="*/ 135575 w 268162"/>
                <a:gd name="connsiteY2" fmla="*/ 89908 h 90087"/>
                <a:gd name="connsiteX3" fmla="*/ 3045 w 268162"/>
                <a:gd name="connsiteY3" fmla="*/ 45427 h 90087"/>
                <a:gd name="connsiteX4" fmla="*/ 56788 w 268162"/>
                <a:gd name="connsiteY4" fmla="*/ 0 h 9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62" h="90087">
                  <a:moveTo>
                    <a:pt x="203473" y="1429"/>
                  </a:moveTo>
                  <a:cubicBezTo>
                    <a:pt x="226355" y="10430"/>
                    <a:pt x="280215" y="33062"/>
                    <a:pt x="265724" y="47808"/>
                  </a:cubicBezTo>
                  <a:cubicBezTo>
                    <a:pt x="251233" y="62554"/>
                    <a:pt x="231742" y="92686"/>
                    <a:pt x="135575" y="89908"/>
                  </a:cubicBezTo>
                  <a:cubicBezTo>
                    <a:pt x="39408" y="87130"/>
                    <a:pt x="16176" y="60412"/>
                    <a:pt x="3045" y="45427"/>
                  </a:cubicBezTo>
                  <a:cubicBezTo>
                    <a:pt x="-10086" y="30442"/>
                    <a:pt x="21382" y="5793"/>
                    <a:pt x="5678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500" smtClean="0">
                <a:ln w="38100">
                  <a:solidFill>
                    <a:schemeClr val="bg1"/>
                  </a:solidFill>
                </a:ln>
                <a:noFill/>
              </a:endParaRPr>
            </a:p>
          </p:txBody>
        </p:sp>
        <p:grpSp>
          <p:nvGrpSpPr>
            <p:cNvPr id="95" name="Группа 94"/>
            <p:cNvGrpSpPr/>
            <p:nvPr/>
          </p:nvGrpSpPr>
          <p:grpSpPr>
            <a:xfrm>
              <a:off x="3761369" y="1036703"/>
              <a:ext cx="233938" cy="335564"/>
              <a:chOff x="4882441" y="3599074"/>
              <a:chExt cx="326385" cy="468171"/>
            </a:xfrm>
          </p:grpSpPr>
          <p:sp>
            <p:nvSpPr>
              <p:cNvPr id="96" name="Хорда 166932"/>
              <p:cNvSpPr/>
              <p:nvPr/>
            </p:nvSpPr>
            <p:spPr>
              <a:xfrm rot="6745568">
                <a:off x="4811548" y="3669967"/>
                <a:ext cx="468171" cy="326385"/>
              </a:xfrm>
              <a:custGeom>
                <a:avLst/>
                <a:gdLst>
                  <a:gd name="connsiteX0" fmla="*/ 1056865 w 1238194"/>
                  <a:gd name="connsiteY0" fmla="*/ 1056865 h 1238194"/>
                  <a:gd name="connsiteX1" fmla="*/ 309549 w 1238194"/>
                  <a:gd name="connsiteY1" fmla="*/ 1155251 h 1238194"/>
                  <a:gd name="connsiteX2" fmla="*/ 21096 w 1238194"/>
                  <a:gd name="connsiteY2" fmla="*/ 458863 h 1238194"/>
                  <a:gd name="connsiteX3" fmla="*/ 619098 w 1238194"/>
                  <a:gd name="connsiteY3" fmla="*/ 0 h 1238194"/>
                  <a:gd name="connsiteX4" fmla="*/ 1056865 w 1238194"/>
                  <a:gd name="connsiteY4" fmla="*/ 1056865 h 1238194"/>
                  <a:gd name="connsiteX0" fmla="*/ 1056920 w 1056920"/>
                  <a:gd name="connsiteY0" fmla="*/ 1057357 h 1238700"/>
                  <a:gd name="connsiteX1" fmla="*/ 309604 w 1056920"/>
                  <a:gd name="connsiteY1" fmla="*/ 1155743 h 1238700"/>
                  <a:gd name="connsiteX2" fmla="*/ 21151 w 1056920"/>
                  <a:gd name="connsiteY2" fmla="*/ 459355 h 1238700"/>
                  <a:gd name="connsiteX3" fmla="*/ 619153 w 1056920"/>
                  <a:gd name="connsiteY3" fmla="*/ 492 h 1238700"/>
                  <a:gd name="connsiteX4" fmla="*/ 838408 w 1056920"/>
                  <a:gd name="connsiteY4" fmla="*/ 529895 h 1238700"/>
                  <a:gd name="connsiteX5" fmla="*/ 1056920 w 1056920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3 h 1238696"/>
                  <a:gd name="connsiteX1" fmla="*/ 309604 w 1776103"/>
                  <a:gd name="connsiteY1" fmla="*/ 1155739 h 1238696"/>
                  <a:gd name="connsiteX2" fmla="*/ 21151 w 1776103"/>
                  <a:gd name="connsiteY2" fmla="*/ 459351 h 1238696"/>
                  <a:gd name="connsiteX3" fmla="*/ 619151 w 1776103"/>
                  <a:gd name="connsiteY3" fmla="*/ 491 h 1238696"/>
                  <a:gd name="connsiteX4" fmla="*/ 1776103 w 1776103"/>
                  <a:gd name="connsiteY4" fmla="*/ 142899 h 1238696"/>
                  <a:gd name="connsiteX5" fmla="*/ 1056920 w 1776103"/>
                  <a:gd name="connsiteY5" fmla="*/ 1057353 h 1238696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  <a:gd name="connsiteX0" fmla="*/ 1056920 w 1776103"/>
                  <a:gd name="connsiteY0" fmla="*/ 1056860 h 1238203"/>
                  <a:gd name="connsiteX1" fmla="*/ 309604 w 1776103"/>
                  <a:gd name="connsiteY1" fmla="*/ 1155246 h 1238203"/>
                  <a:gd name="connsiteX2" fmla="*/ 21151 w 1776103"/>
                  <a:gd name="connsiteY2" fmla="*/ 458858 h 1238203"/>
                  <a:gd name="connsiteX3" fmla="*/ 619151 w 1776103"/>
                  <a:gd name="connsiteY3" fmla="*/ -2 h 1238203"/>
                  <a:gd name="connsiteX4" fmla="*/ 1776103 w 1776103"/>
                  <a:gd name="connsiteY4" fmla="*/ 142406 h 1238203"/>
                  <a:gd name="connsiteX5" fmla="*/ 1056920 w 1776103"/>
                  <a:gd name="connsiteY5" fmla="*/ 1056860 h 1238203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103" h="1238207">
                    <a:moveTo>
                      <a:pt x="1056920" y="1056864"/>
                    </a:moveTo>
                    <a:cubicBezTo>
                      <a:pt x="858784" y="1255000"/>
                      <a:pt x="552270" y="1295353"/>
                      <a:pt x="309604" y="1155250"/>
                    </a:cubicBezTo>
                    <a:cubicBezTo>
                      <a:pt x="66938" y="1015147"/>
                      <a:pt x="-51372" y="729521"/>
                      <a:pt x="21151" y="458862"/>
                    </a:cubicBezTo>
                    <a:cubicBezTo>
                      <a:pt x="93674" y="188203"/>
                      <a:pt x="275637" y="54250"/>
                      <a:pt x="619151" y="2"/>
                    </a:cubicBezTo>
                    <a:lnTo>
                      <a:pt x="1776103" y="142410"/>
                    </a:lnTo>
                    <a:lnTo>
                      <a:pt x="1056920" y="1056864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035480" y="3739273"/>
                <a:ext cx="72009" cy="720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</p:grpSp>
      </p:grpSp>
      <p:grpSp>
        <p:nvGrpSpPr>
          <p:cNvPr id="98" name="Группа 97"/>
          <p:cNvGrpSpPr/>
          <p:nvPr/>
        </p:nvGrpSpPr>
        <p:grpSpPr>
          <a:xfrm>
            <a:off x="1576915" y="2693701"/>
            <a:ext cx="268162" cy="413371"/>
            <a:chOff x="3760828" y="1036703"/>
            <a:chExt cx="268162" cy="413371"/>
          </a:xfrm>
        </p:grpSpPr>
        <p:sp>
          <p:nvSpPr>
            <p:cNvPr id="99" name="Овал 9"/>
            <p:cNvSpPr/>
            <p:nvPr/>
          </p:nvSpPr>
          <p:spPr>
            <a:xfrm>
              <a:off x="3760828" y="1359987"/>
              <a:ext cx="268162" cy="90087"/>
            </a:xfrm>
            <a:custGeom>
              <a:avLst/>
              <a:gdLst>
                <a:gd name="connsiteX0" fmla="*/ 0 w 274586"/>
                <a:gd name="connsiteY0" fmla="*/ 54006 h 108012"/>
                <a:gd name="connsiteX1" fmla="*/ 137293 w 274586"/>
                <a:gd name="connsiteY1" fmla="*/ 0 h 108012"/>
                <a:gd name="connsiteX2" fmla="*/ 274586 w 274586"/>
                <a:gd name="connsiteY2" fmla="*/ 54006 h 108012"/>
                <a:gd name="connsiteX3" fmla="*/ 137293 w 274586"/>
                <a:gd name="connsiteY3" fmla="*/ 108012 h 108012"/>
                <a:gd name="connsiteX4" fmla="*/ 0 w 274586"/>
                <a:gd name="connsiteY4" fmla="*/ 54006 h 108012"/>
                <a:gd name="connsiteX0" fmla="*/ 3826 w 278412"/>
                <a:gd name="connsiteY0" fmla="*/ 56813 h 110819"/>
                <a:gd name="connsiteX1" fmla="*/ 47092 w 278412"/>
                <a:gd name="connsiteY1" fmla="*/ 12814 h 110819"/>
                <a:gd name="connsiteX2" fmla="*/ 141119 w 278412"/>
                <a:gd name="connsiteY2" fmla="*/ 2807 h 110819"/>
                <a:gd name="connsiteX3" fmla="*/ 278412 w 278412"/>
                <a:gd name="connsiteY3" fmla="*/ 56813 h 110819"/>
                <a:gd name="connsiteX4" fmla="*/ 141119 w 278412"/>
                <a:gd name="connsiteY4" fmla="*/ 110819 h 110819"/>
                <a:gd name="connsiteX5" fmla="*/ 3826 w 278412"/>
                <a:gd name="connsiteY5" fmla="*/ 56813 h 110819"/>
                <a:gd name="connsiteX0" fmla="*/ 3826 w 281386"/>
                <a:gd name="connsiteY0" fmla="*/ 54445 h 108451"/>
                <a:gd name="connsiteX1" fmla="*/ 47092 w 281386"/>
                <a:gd name="connsiteY1" fmla="*/ 10446 h 108451"/>
                <a:gd name="connsiteX2" fmla="*/ 141119 w 281386"/>
                <a:gd name="connsiteY2" fmla="*/ 439 h 108451"/>
                <a:gd name="connsiteX3" fmla="*/ 228067 w 281386"/>
                <a:gd name="connsiteY3" fmla="*/ 19972 h 108451"/>
                <a:gd name="connsiteX4" fmla="*/ 278412 w 281386"/>
                <a:gd name="connsiteY4" fmla="*/ 54445 h 108451"/>
                <a:gd name="connsiteX5" fmla="*/ 141119 w 281386"/>
                <a:gd name="connsiteY5" fmla="*/ 108451 h 108451"/>
                <a:gd name="connsiteX6" fmla="*/ 3826 w 281386"/>
                <a:gd name="connsiteY6" fmla="*/ 54445 h 108451"/>
                <a:gd name="connsiteX0" fmla="*/ 228067 w 319507"/>
                <a:gd name="connsiteY0" fmla="*/ 19972 h 111412"/>
                <a:gd name="connsiteX1" fmla="*/ 278412 w 319507"/>
                <a:gd name="connsiteY1" fmla="*/ 54445 h 111412"/>
                <a:gd name="connsiteX2" fmla="*/ 141119 w 319507"/>
                <a:gd name="connsiteY2" fmla="*/ 108451 h 111412"/>
                <a:gd name="connsiteX3" fmla="*/ 3826 w 319507"/>
                <a:gd name="connsiteY3" fmla="*/ 54445 h 111412"/>
                <a:gd name="connsiteX4" fmla="*/ 47092 w 319507"/>
                <a:gd name="connsiteY4" fmla="*/ 10446 h 111412"/>
                <a:gd name="connsiteX5" fmla="*/ 141119 w 319507"/>
                <a:gd name="connsiteY5" fmla="*/ 439 h 111412"/>
                <a:gd name="connsiteX6" fmla="*/ 319507 w 319507"/>
                <a:gd name="connsiteY6" fmla="*/ 111412 h 111412"/>
                <a:gd name="connsiteX0" fmla="*/ 228067 w 281386"/>
                <a:gd name="connsiteY0" fmla="*/ 118730 h 207209"/>
                <a:gd name="connsiteX1" fmla="*/ 278412 w 281386"/>
                <a:gd name="connsiteY1" fmla="*/ 153203 h 207209"/>
                <a:gd name="connsiteX2" fmla="*/ 141119 w 281386"/>
                <a:gd name="connsiteY2" fmla="*/ 207209 h 207209"/>
                <a:gd name="connsiteX3" fmla="*/ 3826 w 281386"/>
                <a:gd name="connsiteY3" fmla="*/ 153203 h 207209"/>
                <a:gd name="connsiteX4" fmla="*/ 47092 w 281386"/>
                <a:gd name="connsiteY4" fmla="*/ 109204 h 207209"/>
                <a:gd name="connsiteX5" fmla="*/ 141119 w 281386"/>
                <a:gd name="connsiteY5" fmla="*/ 99197 h 207209"/>
                <a:gd name="connsiteX6" fmla="*/ 219494 w 281386"/>
                <a:gd name="connsiteY6" fmla="*/ 33957 h 207209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5740 w 279059"/>
                <a:gd name="connsiteY0" fmla="*/ 84773 h 173252"/>
                <a:gd name="connsiteX1" fmla="*/ 276085 w 279059"/>
                <a:gd name="connsiteY1" fmla="*/ 119246 h 173252"/>
                <a:gd name="connsiteX2" fmla="*/ 138792 w 279059"/>
                <a:gd name="connsiteY2" fmla="*/ 173252 h 173252"/>
                <a:gd name="connsiteX3" fmla="*/ 1499 w 279059"/>
                <a:gd name="connsiteY3" fmla="*/ 119246 h 173252"/>
                <a:gd name="connsiteX4" fmla="*/ 217167 w 279059"/>
                <a:gd name="connsiteY4" fmla="*/ 0 h 173252"/>
                <a:gd name="connsiteX0" fmla="*/ 224642 w 277961"/>
                <a:gd name="connsiteY0" fmla="*/ 27623 h 116102"/>
                <a:gd name="connsiteX1" fmla="*/ 274987 w 277961"/>
                <a:gd name="connsiteY1" fmla="*/ 62096 h 116102"/>
                <a:gd name="connsiteX2" fmla="*/ 137694 w 277961"/>
                <a:gd name="connsiteY2" fmla="*/ 116102 h 116102"/>
                <a:gd name="connsiteX3" fmla="*/ 401 w 277961"/>
                <a:gd name="connsiteY3" fmla="*/ 62096 h 116102"/>
                <a:gd name="connsiteX4" fmla="*/ 101769 w 277961"/>
                <a:gd name="connsiteY4" fmla="*/ 0 h 116102"/>
                <a:gd name="connsiteX0" fmla="*/ 227935 w 281254"/>
                <a:gd name="connsiteY0" fmla="*/ 10954 h 99433"/>
                <a:gd name="connsiteX1" fmla="*/ 278280 w 281254"/>
                <a:gd name="connsiteY1" fmla="*/ 45427 h 99433"/>
                <a:gd name="connsiteX2" fmla="*/ 140987 w 281254"/>
                <a:gd name="connsiteY2" fmla="*/ 99433 h 99433"/>
                <a:gd name="connsiteX3" fmla="*/ 3694 w 281254"/>
                <a:gd name="connsiteY3" fmla="*/ 45427 h 99433"/>
                <a:gd name="connsiteX4" fmla="*/ 59819 w 281254"/>
                <a:gd name="connsiteY4" fmla="*/ 0 h 99433"/>
                <a:gd name="connsiteX0" fmla="*/ 229184 w 282503"/>
                <a:gd name="connsiteY0" fmla="*/ 10954 h 99433"/>
                <a:gd name="connsiteX1" fmla="*/ 279529 w 282503"/>
                <a:gd name="connsiteY1" fmla="*/ 45427 h 99433"/>
                <a:gd name="connsiteX2" fmla="*/ 142236 w 282503"/>
                <a:gd name="connsiteY2" fmla="*/ 99433 h 99433"/>
                <a:gd name="connsiteX3" fmla="*/ 4943 w 282503"/>
                <a:gd name="connsiteY3" fmla="*/ 45427 h 99433"/>
                <a:gd name="connsiteX4" fmla="*/ 61068 w 282503"/>
                <a:gd name="connsiteY4" fmla="*/ 0 h 99433"/>
                <a:gd name="connsiteX0" fmla="*/ 228262 w 281581"/>
                <a:gd name="connsiteY0" fmla="*/ 1429 h 89908"/>
                <a:gd name="connsiteX1" fmla="*/ 278607 w 281581"/>
                <a:gd name="connsiteY1" fmla="*/ 35902 h 89908"/>
                <a:gd name="connsiteX2" fmla="*/ 141314 w 281581"/>
                <a:gd name="connsiteY2" fmla="*/ 89908 h 89908"/>
                <a:gd name="connsiteX3" fmla="*/ 4021 w 281581"/>
                <a:gd name="connsiteY3" fmla="*/ 35902 h 89908"/>
                <a:gd name="connsiteX4" fmla="*/ 64908 w 281581"/>
                <a:gd name="connsiteY4" fmla="*/ 0 h 89908"/>
                <a:gd name="connsiteX0" fmla="*/ 226745 w 280064"/>
                <a:gd name="connsiteY0" fmla="*/ 1429 h 89908"/>
                <a:gd name="connsiteX1" fmla="*/ 277090 w 280064"/>
                <a:gd name="connsiteY1" fmla="*/ 35902 h 89908"/>
                <a:gd name="connsiteX2" fmla="*/ 139797 w 280064"/>
                <a:gd name="connsiteY2" fmla="*/ 89908 h 89908"/>
                <a:gd name="connsiteX3" fmla="*/ 2504 w 280064"/>
                <a:gd name="connsiteY3" fmla="*/ 35902 h 89908"/>
                <a:gd name="connsiteX4" fmla="*/ 63391 w 280064"/>
                <a:gd name="connsiteY4" fmla="*/ 0 h 89908"/>
                <a:gd name="connsiteX0" fmla="*/ 222241 w 275560"/>
                <a:gd name="connsiteY0" fmla="*/ 1429 h 89966"/>
                <a:gd name="connsiteX1" fmla="*/ 272586 w 275560"/>
                <a:gd name="connsiteY1" fmla="*/ 35902 h 89966"/>
                <a:gd name="connsiteX2" fmla="*/ 135293 w 275560"/>
                <a:gd name="connsiteY2" fmla="*/ 89908 h 89966"/>
                <a:gd name="connsiteX3" fmla="*/ 2763 w 275560"/>
                <a:gd name="connsiteY3" fmla="*/ 45427 h 89966"/>
                <a:gd name="connsiteX4" fmla="*/ 58887 w 275560"/>
                <a:gd name="connsiteY4" fmla="*/ 0 h 89966"/>
                <a:gd name="connsiteX0" fmla="*/ 222241 w 268863"/>
                <a:gd name="connsiteY0" fmla="*/ 1429 h 89908"/>
                <a:gd name="connsiteX1" fmla="*/ 265442 w 268863"/>
                <a:gd name="connsiteY1" fmla="*/ 45427 h 89908"/>
                <a:gd name="connsiteX2" fmla="*/ 135293 w 268863"/>
                <a:gd name="connsiteY2" fmla="*/ 89908 h 89908"/>
                <a:gd name="connsiteX3" fmla="*/ 2763 w 268863"/>
                <a:gd name="connsiteY3" fmla="*/ 45427 h 89908"/>
                <a:gd name="connsiteX4" fmla="*/ 58887 w 268863"/>
                <a:gd name="connsiteY4" fmla="*/ 0 h 89908"/>
                <a:gd name="connsiteX0" fmla="*/ 222241 w 258069"/>
                <a:gd name="connsiteY0" fmla="*/ 1429 h 89951"/>
                <a:gd name="connsiteX1" fmla="*/ 253536 w 258069"/>
                <a:gd name="connsiteY1" fmla="*/ 52571 h 89951"/>
                <a:gd name="connsiteX2" fmla="*/ 135293 w 258069"/>
                <a:gd name="connsiteY2" fmla="*/ 89908 h 89951"/>
                <a:gd name="connsiteX3" fmla="*/ 2763 w 258069"/>
                <a:gd name="connsiteY3" fmla="*/ 45427 h 89951"/>
                <a:gd name="connsiteX4" fmla="*/ 58887 w 258069"/>
                <a:gd name="connsiteY4" fmla="*/ 0 h 89951"/>
                <a:gd name="connsiteX0" fmla="*/ 222241 w 268863"/>
                <a:gd name="connsiteY0" fmla="*/ 1429 h 89912"/>
                <a:gd name="connsiteX1" fmla="*/ 265442 w 268863"/>
                <a:gd name="connsiteY1" fmla="*/ 47808 h 89912"/>
                <a:gd name="connsiteX2" fmla="*/ 135293 w 268863"/>
                <a:gd name="connsiteY2" fmla="*/ 89908 h 89912"/>
                <a:gd name="connsiteX3" fmla="*/ 2763 w 268863"/>
                <a:gd name="connsiteY3" fmla="*/ 45427 h 89912"/>
                <a:gd name="connsiteX4" fmla="*/ 58887 w 268863"/>
                <a:gd name="connsiteY4" fmla="*/ 0 h 89912"/>
                <a:gd name="connsiteX0" fmla="*/ 223935 w 270557"/>
                <a:gd name="connsiteY0" fmla="*/ 1429 h 89912"/>
                <a:gd name="connsiteX1" fmla="*/ 267136 w 270557"/>
                <a:gd name="connsiteY1" fmla="*/ 47808 h 89912"/>
                <a:gd name="connsiteX2" fmla="*/ 136987 w 270557"/>
                <a:gd name="connsiteY2" fmla="*/ 89908 h 89912"/>
                <a:gd name="connsiteX3" fmla="*/ 4457 w 270557"/>
                <a:gd name="connsiteY3" fmla="*/ 45427 h 89912"/>
                <a:gd name="connsiteX4" fmla="*/ 48675 w 270557"/>
                <a:gd name="connsiteY4" fmla="*/ 0 h 89912"/>
                <a:gd name="connsiteX0" fmla="*/ 223935 w 270557"/>
                <a:gd name="connsiteY0" fmla="*/ 1429 h 90087"/>
                <a:gd name="connsiteX1" fmla="*/ 267136 w 270557"/>
                <a:gd name="connsiteY1" fmla="*/ 47808 h 90087"/>
                <a:gd name="connsiteX2" fmla="*/ 136987 w 270557"/>
                <a:gd name="connsiteY2" fmla="*/ 89908 h 90087"/>
                <a:gd name="connsiteX3" fmla="*/ 4457 w 270557"/>
                <a:gd name="connsiteY3" fmla="*/ 45427 h 90087"/>
                <a:gd name="connsiteX4" fmla="*/ 48675 w 270557"/>
                <a:gd name="connsiteY4" fmla="*/ 0 h 90087"/>
                <a:gd name="connsiteX0" fmla="*/ 222523 w 269145"/>
                <a:gd name="connsiteY0" fmla="*/ 1429 h 90087"/>
                <a:gd name="connsiteX1" fmla="*/ 265724 w 269145"/>
                <a:gd name="connsiteY1" fmla="*/ 47808 h 90087"/>
                <a:gd name="connsiteX2" fmla="*/ 135575 w 269145"/>
                <a:gd name="connsiteY2" fmla="*/ 89908 h 90087"/>
                <a:gd name="connsiteX3" fmla="*/ 3045 w 269145"/>
                <a:gd name="connsiteY3" fmla="*/ 45427 h 90087"/>
                <a:gd name="connsiteX4" fmla="*/ 56788 w 269145"/>
                <a:gd name="connsiteY4" fmla="*/ 0 h 90087"/>
                <a:gd name="connsiteX0" fmla="*/ 203473 w 268162"/>
                <a:gd name="connsiteY0" fmla="*/ 1429 h 90087"/>
                <a:gd name="connsiteX1" fmla="*/ 265724 w 268162"/>
                <a:gd name="connsiteY1" fmla="*/ 47808 h 90087"/>
                <a:gd name="connsiteX2" fmla="*/ 135575 w 268162"/>
                <a:gd name="connsiteY2" fmla="*/ 89908 h 90087"/>
                <a:gd name="connsiteX3" fmla="*/ 3045 w 268162"/>
                <a:gd name="connsiteY3" fmla="*/ 45427 h 90087"/>
                <a:gd name="connsiteX4" fmla="*/ 56788 w 268162"/>
                <a:gd name="connsiteY4" fmla="*/ 0 h 9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62" h="90087">
                  <a:moveTo>
                    <a:pt x="203473" y="1429"/>
                  </a:moveTo>
                  <a:cubicBezTo>
                    <a:pt x="226355" y="10430"/>
                    <a:pt x="280215" y="33062"/>
                    <a:pt x="265724" y="47808"/>
                  </a:cubicBezTo>
                  <a:cubicBezTo>
                    <a:pt x="251233" y="62554"/>
                    <a:pt x="231742" y="92686"/>
                    <a:pt x="135575" y="89908"/>
                  </a:cubicBezTo>
                  <a:cubicBezTo>
                    <a:pt x="39408" y="87130"/>
                    <a:pt x="16176" y="60412"/>
                    <a:pt x="3045" y="45427"/>
                  </a:cubicBezTo>
                  <a:cubicBezTo>
                    <a:pt x="-10086" y="30442"/>
                    <a:pt x="21382" y="5793"/>
                    <a:pt x="5678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500" smtClean="0">
                <a:ln w="38100">
                  <a:solidFill>
                    <a:schemeClr val="bg1"/>
                  </a:solidFill>
                </a:ln>
                <a:noFill/>
              </a:endParaRPr>
            </a:p>
          </p:txBody>
        </p:sp>
        <p:grpSp>
          <p:nvGrpSpPr>
            <p:cNvPr id="100" name="Группа 99"/>
            <p:cNvGrpSpPr/>
            <p:nvPr/>
          </p:nvGrpSpPr>
          <p:grpSpPr>
            <a:xfrm>
              <a:off x="3761369" y="1036703"/>
              <a:ext cx="233938" cy="335564"/>
              <a:chOff x="4882441" y="3599074"/>
              <a:chExt cx="326385" cy="468171"/>
            </a:xfrm>
          </p:grpSpPr>
          <p:sp>
            <p:nvSpPr>
              <p:cNvPr id="101" name="Хорда 166932"/>
              <p:cNvSpPr/>
              <p:nvPr/>
            </p:nvSpPr>
            <p:spPr>
              <a:xfrm rot="6745568">
                <a:off x="4811548" y="3669967"/>
                <a:ext cx="468171" cy="326385"/>
              </a:xfrm>
              <a:custGeom>
                <a:avLst/>
                <a:gdLst>
                  <a:gd name="connsiteX0" fmla="*/ 1056865 w 1238194"/>
                  <a:gd name="connsiteY0" fmla="*/ 1056865 h 1238194"/>
                  <a:gd name="connsiteX1" fmla="*/ 309549 w 1238194"/>
                  <a:gd name="connsiteY1" fmla="*/ 1155251 h 1238194"/>
                  <a:gd name="connsiteX2" fmla="*/ 21096 w 1238194"/>
                  <a:gd name="connsiteY2" fmla="*/ 458863 h 1238194"/>
                  <a:gd name="connsiteX3" fmla="*/ 619098 w 1238194"/>
                  <a:gd name="connsiteY3" fmla="*/ 0 h 1238194"/>
                  <a:gd name="connsiteX4" fmla="*/ 1056865 w 1238194"/>
                  <a:gd name="connsiteY4" fmla="*/ 1056865 h 1238194"/>
                  <a:gd name="connsiteX0" fmla="*/ 1056920 w 1056920"/>
                  <a:gd name="connsiteY0" fmla="*/ 1057357 h 1238700"/>
                  <a:gd name="connsiteX1" fmla="*/ 309604 w 1056920"/>
                  <a:gd name="connsiteY1" fmla="*/ 1155743 h 1238700"/>
                  <a:gd name="connsiteX2" fmla="*/ 21151 w 1056920"/>
                  <a:gd name="connsiteY2" fmla="*/ 459355 h 1238700"/>
                  <a:gd name="connsiteX3" fmla="*/ 619153 w 1056920"/>
                  <a:gd name="connsiteY3" fmla="*/ 492 h 1238700"/>
                  <a:gd name="connsiteX4" fmla="*/ 838408 w 1056920"/>
                  <a:gd name="connsiteY4" fmla="*/ 529895 h 1238700"/>
                  <a:gd name="connsiteX5" fmla="*/ 1056920 w 1056920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3 h 1238696"/>
                  <a:gd name="connsiteX1" fmla="*/ 309604 w 1776103"/>
                  <a:gd name="connsiteY1" fmla="*/ 1155739 h 1238696"/>
                  <a:gd name="connsiteX2" fmla="*/ 21151 w 1776103"/>
                  <a:gd name="connsiteY2" fmla="*/ 459351 h 1238696"/>
                  <a:gd name="connsiteX3" fmla="*/ 619151 w 1776103"/>
                  <a:gd name="connsiteY3" fmla="*/ 491 h 1238696"/>
                  <a:gd name="connsiteX4" fmla="*/ 1776103 w 1776103"/>
                  <a:gd name="connsiteY4" fmla="*/ 142899 h 1238696"/>
                  <a:gd name="connsiteX5" fmla="*/ 1056920 w 1776103"/>
                  <a:gd name="connsiteY5" fmla="*/ 1057353 h 1238696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  <a:gd name="connsiteX0" fmla="*/ 1056920 w 1776103"/>
                  <a:gd name="connsiteY0" fmla="*/ 1056860 h 1238203"/>
                  <a:gd name="connsiteX1" fmla="*/ 309604 w 1776103"/>
                  <a:gd name="connsiteY1" fmla="*/ 1155246 h 1238203"/>
                  <a:gd name="connsiteX2" fmla="*/ 21151 w 1776103"/>
                  <a:gd name="connsiteY2" fmla="*/ 458858 h 1238203"/>
                  <a:gd name="connsiteX3" fmla="*/ 619151 w 1776103"/>
                  <a:gd name="connsiteY3" fmla="*/ -2 h 1238203"/>
                  <a:gd name="connsiteX4" fmla="*/ 1776103 w 1776103"/>
                  <a:gd name="connsiteY4" fmla="*/ 142406 h 1238203"/>
                  <a:gd name="connsiteX5" fmla="*/ 1056920 w 1776103"/>
                  <a:gd name="connsiteY5" fmla="*/ 1056860 h 1238203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103" h="1238207">
                    <a:moveTo>
                      <a:pt x="1056920" y="1056864"/>
                    </a:moveTo>
                    <a:cubicBezTo>
                      <a:pt x="858784" y="1255000"/>
                      <a:pt x="552270" y="1295353"/>
                      <a:pt x="309604" y="1155250"/>
                    </a:cubicBezTo>
                    <a:cubicBezTo>
                      <a:pt x="66938" y="1015147"/>
                      <a:pt x="-51372" y="729521"/>
                      <a:pt x="21151" y="458862"/>
                    </a:cubicBezTo>
                    <a:cubicBezTo>
                      <a:pt x="93674" y="188203"/>
                      <a:pt x="275637" y="54250"/>
                      <a:pt x="619151" y="2"/>
                    </a:cubicBezTo>
                    <a:lnTo>
                      <a:pt x="1776103" y="142410"/>
                    </a:lnTo>
                    <a:lnTo>
                      <a:pt x="1056920" y="1056864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5035480" y="3739273"/>
                <a:ext cx="72009" cy="720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</p:grpSp>
      </p:grpSp>
      <p:grpSp>
        <p:nvGrpSpPr>
          <p:cNvPr id="104" name="Группа 103"/>
          <p:cNvGrpSpPr/>
          <p:nvPr/>
        </p:nvGrpSpPr>
        <p:grpSpPr>
          <a:xfrm>
            <a:off x="1426263" y="3316111"/>
            <a:ext cx="268162" cy="413371"/>
            <a:chOff x="3760828" y="1036703"/>
            <a:chExt cx="268162" cy="413371"/>
          </a:xfrm>
        </p:grpSpPr>
        <p:sp>
          <p:nvSpPr>
            <p:cNvPr id="105" name="Овал 9"/>
            <p:cNvSpPr/>
            <p:nvPr/>
          </p:nvSpPr>
          <p:spPr>
            <a:xfrm>
              <a:off x="3760828" y="1359987"/>
              <a:ext cx="268162" cy="90087"/>
            </a:xfrm>
            <a:custGeom>
              <a:avLst/>
              <a:gdLst>
                <a:gd name="connsiteX0" fmla="*/ 0 w 274586"/>
                <a:gd name="connsiteY0" fmla="*/ 54006 h 108012"/>
                <a:gd name="connsiteX1" fmla="*/ 137293 w 274586"/>
                <a:gd name="connsiteY1" fmla="*/ 0 h 108012"/>
                <a:gd name="connsiteX2" fmla="*/ 274586 w 274586"/>
                <a:gd name="connsiteY2" fmla="*/ 54006 h 108012"/>
                <a:gd name="connsiteX3" fmla="*/ 137293 w 274586"/>
                <a:gd name="connsiteY3" fmla="*/ 108012 h 108012"/>
                <a:gd name="connsiteX4" fmla="*/ 0 w 274586"/>
                <a:gd name="connsiteY4" fmla="*/ 54006 h 108012"/>
                <a:gd name="connsiteX0" fmla="*/ 3826 w 278412"/>
                <a:gd name="connsiteY0" fmla="*/ 56813 h 110819"/>
                <a:gd name="connsiteX1" fmla="*/ 47092 w 278412"/>
                <a:gd name="connsiteY1" fmla="*/ 12814 h 110819"/>
                <a:gd name="connsiteX2" fmla="*/ 141119 w 278412"/>
                <a:gd name="connsiteY2" fmla="*/ 2807 h 110819"/>
                <a:gd name="connsiteX3" fmla="*/ 278412 w 278412"/>
                <a:gd name="connsiteY3" fmla="*/ 56813 h 110819"/>
                <a:gd name="connsiteX4" fmla="*/ 141119 w 278412"/>
                <a:gd name="connsiteY4" fmla="*/ 110819 h 110819"/>
                <a:gd name="connsiteX5" fmla="*/ 3826 w 278412"/>
                <a:gd name="connsiteY5" fmla="*/ 56813 h 110819"/>
                <a:gd name="connsiteX0" fmla="*/ 3826 w 281386"/>
                <a:gd name="connsiteY0" fmla="*/ 54445 h 108451"/>
                <a:gd name="connsiteX1" fmla="*/ 47092 w 281386"/>
                <a:gd name="connsiteY1" fmla="*/ 10446 h 108451"/>
                <a:gd name="connsiteX2" fmla="*/ 141119 w 281386"/>
                <a:gd name="connsiteY2" fmla="*/ 439 h 108451"/>
                <a:gd name="connsiteX3" fmla="*/ 228067 w 281386"/>
                <a:gd name="connsiteY3" fmla="*/ 19972 h 108451"/>
                <a:gd name="connsiteX4" fmla="*/ 278412 w 281386"/>
                <a:gd name="connsiteY4" fmla="*/ 54445 h 108451"/>
                <a:gd name="connsiteX5" fmla="*/ 141119 w 281386"/>
                <a:gd name="connsiteY5" fmla="*/ 108451 h 108451"/>
                <a:gd name="connsiteX6" fmla="*/ 3826 w 281386"/>
                <a:gd name="connsiteY6" fmla="*/ 54445 h 108451"/>
                <a:gd name="connsiteX0" fmla="*/ 228067 w 319507"/>
                <a:gd name="connsiteY0" fmla="*/ 19972 h 111412"/>
                <a:gd name="connsiteX1" fmla="*/ 278412 w 319507"/>
                <a:gd name="connsiteY1" fmla="*/ 54445 h 111412"/>
                <a:gd name="connsiteX2" fmla="*/ 141119 w 319507"/>
                <a:gd name="connsiteY2" fmla="*/ 108451 h 111412"/>
                <a:gd name="connsiteX3" fmla="*/ 3826 w 319507"/>
                <a:gd name="connsiteY3" fmla="*/ 54445 h 111412"/>
                <a:gd name="connsiteX4" fmla="*/ 47092 w 319507"/>
                <a:gd name="connsiteY4" fmla="*/ 10446 h 111412"/>
                <a:gd name="connsiteX5" fmla="*/ 141119 w 319507"/>
                <a:gd name="connsiteY5" fmla="*/ 439 h 111412"/>
                <a:gd name="connsiteX6" fmla="*/ 319507 w 319507"/>
                <a:gd name="connsiteY6" fmla="*/ 111412 h 111412"/>
                <a:gd name="connsiteX0" fmla="*/ 228067 w 281386"/>
                <a:gd name="connsiteY0" fmla="*/ 118730 h 207209"/>
                <a:gd name="connsiteX1" fmla="*/ 278412 w 281386"/>
                <a:gd name="connsiteY1" fmla="*/ 153203 h 207209"/>
                <a:gd name="connsiteX2" fmla="*/ 141119 w 281386"/>
                <a:gd name="connsiteY2" fmla="*/ 207209 h 207209"/>
                <a:gd name="connsiteX3" fmla="*/ 3826 w 281386"/>
                <a:gd name="connsiteY3" fmla="*/ 153203 h 207209"/>
                <a:gd name="connsiteX4" fmla="*/ 47092 w 281386"/>
                <a:gd name="connsiteY4" fmla="*/ 109204 h 207209"/>
                <a:gd name="connsiteX5" fmla="*/ 141119 w 281386"/>
                <a:gd name="connsiteY5" fmla="*/ 99197 h 207209"/>
                <a:gd name="connsiteX6" fmla="*/ 219494 w 281386"/>
                <a:gd name="connsiteY6" fmla="*/ 33957 h 207209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9243 w 282562"/>
                <a:gd name="connsiteY0" fmla="*/ 84773 h 173252"/>
                <a:gd name="connsiteX1" fmla="*/ 279588 w 282562"/>
                <a:gd name="connsiteY1" fmla="*/ 119246 h 173252"/>
                <a:gd name="connsiteX2" fmla="*/ 142295 w 282562"/>
                <a:gd name="connsiteY2" fmla="*/ 173252 h 173252"/>
                <a:gd name="connsiteX3" fmla="*/ 5002 w 282562"/>
                <a:gd name="connsiteY3" fmla="*/ 119246 h 173252"/>
                <a:gd name="connsiteX4" fmla="*/ 48268 w 282562"/>
                <a:gd name="connsiteY4" fmla="*/ 75247 h 173252"/>
                <a:gd name="connsiteX5" fmla="*/ 220670 w 282562"/>
                <a:gd name="connsiteY5" fmla="*/ 0 h 173252"/>
                <a:gd name="connsiteX0" fmla="*/ 225740 w 279059"/>
                <a:gd name="connsiteY0" fmla="*/ 84773 h 173252"/>
                <a:gd name="connsiteX1" fmla="*/ 276085 w 279059"/>
                <a:gd name="connsiteY1" fmla="*/ 119246 h 173252"/>
                <a:gd name="connsiteX2" fmla="*/ 138792 w 279059"/>
                <a:gd name="connsiteY2" fmla="*/ 173252 h 173252"/>
                <a:gd name="connsiteX3" fmla="*/ 1499 w 279059"/>
                <a:gd name="connsiteY3" fmla="*/ 119246 h 173252"/>
                <a:gd name="connsiteX4" fmla="*/ 217167 w 279059"/>
                <a:gd name="connsiteY4" fmla="*/ 0 h 173252"/>
                <a:gd name="connsiteX0" fmla="*/ 224642 w 277961"/>
                <a:gd name="connsiteY0" fmla="*/ 27623 h 116102"/>
                <a:gd name="connsiteX1" fmla="*/ 274987 w 277961"/>
                <a:gd name="connsiteY1" fmla="*/ 62096 h 116102"/>
                <a:gd name="connsiteX2" fmla="*/ 137694 w 277961"/>
                <a:gd name="connsiteY2" fmla="*/ 116102 h 116102"/>
                <a:gd name="connsiteX3" fmla="*/ 401 w 277961"/>
                <a:gd name="connsiteY3" fmla="*/ 62096 h 116102"/>
                <a:gd name="connsiteX4" fmla="*/ 101769 w 277961"/>
                <a:gd name="connsiteY4" fmla="*/ 0 h 116102"/>
                <a:gd name="connsiteX0" fmla="*/ 227935 w 281254"/>
                <a:gd name="connsiteY0" fmla="*/ 10954 h 99433"/>
                <a:gd name="connsiteX1" fmla="*/ 278280 w 281254"/>
                <a:gd name="connsiteY1" fmla="*/ 45427 h 99433"/>
                <a:gd name="connsiteX2" fmla="*/ 140987 w 281254"/>
                <a:gd name="connsiteY2" fmla="*/ 99433 h 99433"/>
                <a:gd name="connsiteX3" fmla="*/ 3694 w 281254"/>
                <a:gd name="connsiteY3" fmla="*/ 45427 h 99433"/>
                <a:gd name="connsiteX4" fmla="*/ 59819 w 281254"/>
                <a:gd name="connsiteY4" fmla="*/ 0 h 99433"/>
                <a:gd name="connsiteX0" fmla="*/ 229184 w 282503"/>
                <a:gd name="connsiteY0" fmla="*/ 10954 h 99433"/>
                <a:gd name="connsiteX1" fmla="*/ 279529 w 282503"/>
                <a:gd name="connsiteY1" fmla="*/ 45427 h 99433"/>
                <a:gd name="connsiteX2" fmla="*/ 142236 w 282503"/>
                <a:gd name="connsiteY2" fmla="*/ 99433 h 99433"/>
                <a:gd name="connsiteX3" fmla="*/ 4943 w 282503"/>
                <a:gd name="connsiteY3" fmla="*/ 45427 h 99433"/>
                <a:gd name="connsiteX4" fmla="*/ 61068 w 282503"/>
                <a:gd name="connsiteY4" fmla="*/ 0 h 99433"/>
                <a:gd name="connsiteX0" fmla="*/ 228262 w 281581"/>
                <a:gd name="connsiteY0" fmla="*/ 1429 h 89908"/>
                <a:gd name="connsiteX1" fmla="*/ 278607 w 281581"/>
                <a:gd name="connsiteY1" fmla="*/ 35902 h 89908"/>
                <a:gd name="connsiteX2" fmla="*/ 141314 w 281581"/>
                <a:gd name="connsiteY2" fmla="*/ 89908 h 89908"/>
                <a:gd name="connsiteX3" fmla="*/ 4021 w 281581"/>
                <a:gd name="connsiteY3" fmla="*/ 35902 h 89908"/>
                <a:gd name="connsiteX4" fmla="*/ 64908 w 281581"/>
                <a:gd name="connsiteY4" fmla="*/ 0 h 89908"/>
                <a:gd name="connsiteX0" fmla="*/ 226745 w 280064"/>
                <a:gd name="connsiteY0" fmla="*/ 1429 h 89908"/>
                <a:gd name="connsiteX1" fmla="*/ 277090 w 280064"/>
                <a:gd name="connsiteY1" fmla="*/ 35902 h 89908"/>
                <a:gd name="connsiteX2" fmla="*/ 139797 w 280064"/>
                <a:gd name="connsiteY2" fmla="*/ 89908 h 89908"/>
                <a:gd name="connsiteX3" fmla="*/ 2504 w 280064"/>
                <a:gd name="connsiteY3" fmla="*/ 35902 h 89908"/>
                <a:gd name="connsiteX4" fmla="*/ 63391 w 280064"/>
                <a:gd name="connsiteY4" fmla="*/ 0 h 89908"/>
                <a:gd name="connsiteX0" fmla="*/ 222241 w 275560"/>
                <a:gd name="connsiteY0" fmla="*/ 1429 h 89966"/>
                <a:gd name="connsiteX1" fmla="*/ 272586 w 275560"/>
                <a:gd name="connsiteY1" fmla="*/ 35902 h 89966"/>
                <a:gd name="connsiteX2" fmla="*/ 135293 w 275560"/>
                <a:gd name="connsiteY2" fmla="*/ 89908 h 89966"/>
                <a:gd name="connsiteX3" fmla="*/ 2763 w 275560"/>
                <a:gd name="connsiteY3" fmla="*/ 45427 h 89966"/>
                <a:gd name="connsiteX4" fmla="*/ 58887 w 275560"/>
                <a:gd name="connsiteY4" fmla="*/ 0 h 89966"/>
                <a:gd name="connsiteX0" fmla="*/ 222241 w 268863"/>
                <a:gd name="connsiteY0" fmla="*/ 1429 h 89908"/>
                <a:gd name="connsiteX1" fmla="*/ 265442 w 268863"/>
                <a:gd name="connsiteY1" fmla="*/ 45427 h 89908"/>
                <a:gd name="connsiteX2" fmla="*/ 135293 w 268863"/>
                <a:gd name="connsiteY2" fmla="*/ 89908 h 89908"/>
                <a:gd name="connsiteX3" fmla="*/ 2763 w 268863"/>
                <a:gd name="connsiteY3" fmla="*/ 45427 h 89908"/>
                <a:gd name="connsiteX4" fmla="*/ 58887 w 268863"/>
                <a:gd name="connsiteY4" fmla="*/ 0 h 89908"/>
                <a:gd name="connsiteX0" fmla="*/ 222241 w 258069"/>
                <a:gd name="connsiteY0" fmla="*/ 1429 h 89951"/>
                <a:gd name="connsiteX1" fmla="*/ 253536 w 258069"/>
                <a:gd name="connsiteY1" fmla="*/ 52571 h 89951"/>
                <a:gd name="connsiteX2" fmla="*/ 135293 w 258069"/>
                <a:gd name="connsiteY2" fmla="*/ 89908 h 89951"/>
                <a:gd name="connsiteX3" fmla="*/ 2763 w 258069"/>
                <a:gd name="connsiteY3" fmla="*/ 45427 h 89951"/>
                <a:gd name="connsiteX4" fmla="*/ 58887 w 258069"/>
                <a:gd name="connsiteY4" fmla="*/ 0 h 89951"/>
                <a:gd name="connsiteX0" fmla="*/ 222241 w 268863"/>
                <a:gd name="connsiteY0" fmla="*/ 1429 h 89912"/>
                <a:gd name="connsiteX1" fmla="*/ 265442 w 268863"/>
                <a:gd name="connsiteY1" fmla="*/ 47808 h 89912"/>
                <a:gd name="connsiteX2" fmla="*/ 135293 w 268863"/>
                <a:gd name="connsiteY2" fmla="*/ 89908 h 89912"/>
                <a:gd name="connsiteX3" fmla="*/ 2763 w 268863"/>
                <a:gd name="connsiteY3" fmla="*/ 45427 h 89912"/>
                <a:gd name="connsiteX4" fmla="*/ 58887 w 268863"/>
                <a:gd name="connsiteY4" fmla="*/ 0 h 89912"/>
                <a:gd name="connsiteX0" fmla="*/ 223935 w 270557"/>
                <a:gd name="connsiteY0" fmla="*/ 1429 h 89912"/>
                <a:gd name="connsiteX1" fmla="*/ 267136 w 270557"/>
                <a:gd name="connsiteY1" fmla="*/ 47808 h 89912"/>
                <a:gd name="connsiteX2" fmla="*/ 136987 w 270557"/>
                <a:gd name="connsiteY2" fmla="*/ 89908 h 89912"/>
                <a:gd name="connsiteX3" fmla="*/ 4457 w 270557"/>
                <a:gd name="connsiteY3" fmla="*/ 45427 h 89912"/>
                <a:gd name="connsiteX4" fmla="*/ 48675 w 270557"/>
                <a:gd name="connsiteY4" fmla="*/ 0 h 89912"/>
                <a:gd name="connsiteX0" fmla="*/ 223935 w 270557"/>
                <a:gd name="connsiteY0" fmla="*/ 1429 h 90087"/>
                <a:gd name="connsiteX1" fmla="*/ 267136 w 270557"/>
                <a:gd name="connsiteY1" fmla="*/ 47808 h 90087"/>
                <a:gd name="connsiteX2" fmla="*/ 136987 w 270557"/>
                <a:gd name="connsiteY2" fmla="*/ 89908 h 90087"/>
                <a:gd name="connsiteX3" fmla="*/ 4457 w 270557"/>
                <a:gd name="connsiteY3" fmla="*/ 45427 h 90087"/>
                <a:gd name="connsiteX4" fmla="*/ 48675 w 270557"/>
                <a:gd name="connsiteY4" fmla="*/ 0 h 90087"/>
                <a:gd name="connsiteX0" fmla="*/ 222523 w 269145"/>
                <a:gd name="connsiteY0" fmla="*/ 1429 h 90087"/>
                <a:gd name="connsiteX1" fmla="*/ 265724 w 269145"/>
                <a:gd name="connsiteY1" fmla="*/ 47808 h 90087"/>
                <a:gd name="connsiteX2" fmla="*/ 135575 w 269145"/>
                <a:gd name="connsiteY2" fmla="*/ 89908 h 90087"/>
                <a:gd name="connsiteX3" fmla="*/ 3045 w 269145"/>
                <a:gd name="connsiteY3" fmla="*/ 45427 h 90087"/>
                <a:gd name="connsiteX4" fmla="*/ 56788 w 269145"/>
                <a:gd name="connsiteY4" fmla="*/ 0 h 90087"/>
                <a:gd name="connsiteX0" fmla="*/ 203473 w 268162"/>
                <a:gd name="connsiteY0" fmla="*/ 1429 h 90087"/>
                <a:gd name="connsiteX1" fmla="*/ 265724 w 268162"/>
                <a:gd name="connsiteY1" fmla="*/ 47808 h 90087"/>
                <a:gd name="connsiteX2" fmla="*/ 135575 w 268162"/>
                <a:gd name="connsiteY2" fmla="*/ 89908 h 90087"/>
                <a:gd name="connsiteX3" fmla="*/ 3045 w 268162"/>
                <a:gd name="connsiteY3" fmla="*/ 45427 h 90087"/>
                <a:gd name="connsiteX4" fmla="*/ 56788 w 268162"/>
                <a:gd name="connsiteY4" fmla="*/ 0 h 9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62" h="90087">
                  <a:moveTo>
                    <a:pt x="203473" y="1429"/>
                  </a:moveTo>
                  <a:cubicBezTo>
                    <a:pt x="226355" y="10430"/>
                    <a:pt x="280215" y="33062"/>
                    <a:pt x="265724" y="47808"/>
                  </a:cubicBezTo>
                  <a:cubicBezTo>
                    <a:pt x="251233" y="62554"/>
                    <a:pt x="231742" y="92686"/>
                    <a:pt x="135575" y="89908"/>
                  </a:cubicBezTo>
                  <a:cubicBezTo>
                    <a:pt x="39408" y="87130"/>
                    <a:pt x="16176" y="60412"/>
                    <a:pt x="3045" y="45427"/>
                  </a:cubicBezTo>
                  <a:cubicBezTo>
                    <a:pt x="-10086" y="30442"/>
                    <a:pt x="21382" y="5793"/>
                    <a:pt x="56788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68288" indent="-268288" algn="ctr">
                <a:lnSpc>
                  <a:spcPts val="2200"/>
                </a:lnSpc>
                <a:buFont typeface="DINPro" pitchFamily="34" charset="0"/>
                <a:buChar char="—"/>
              </a:pPr>
              <a:endParaRPr lang="ru-RU" sz="1500" smtClean="0">
                <a:ln w="38100">
                  <a:solidFill>
                    <a:schemeClr val="bg1"/>
                  </a:solidFill>
                </a:ln>
                <a:noFill/>
              </a:endParaRPr>
            </a:p>
          </p:txBody>
        </p:sp>
        <p:grpSp>
          <p:nvGrpSpPr>
            <p:cNvPr id="106" name="Группа 105"/>
            <p:cNvGrpSpPr/>
            <p:nvPr/>
          </p:nvGrpSpPr>
          <p:grpSpPr>
            <a:xfrm>
              <a:off x="3761369" y="1036703"/>
              <a:ext cx="233938" cy="335564"/>
              <a:chOff x="4882441" y="3599074"/>
              <a:chExt cx="326385" cy="468171"/>
            </a:xfrm>
          </p:grpSpPr>
          <p:sp>
            <p:nvSpPr>
              <p:cNvPr id="107" name="Хорда 166932"/>
              <p:cNvSpPr/>
              <p:nvPr/>
            </p:nvSpPr>
            <p:spPr>
              <a:xfrm rot="6745568">
                <a:off x="4811548" y="3669967"/>
                <a:ext cx="468171" cy="326385"/>
              </a:xfrm>
              <a:custGeom>
                <a:avLst/>
                <a:gdLst>
                  <a:gd name="connsiteX0" fmla="*/ 1056865 w 1238194"/>
                  <a:gd name="connsiteY0" fmla="*/ 1056865 h 1238194"/>
                  <a:gd name="connsiteX1" fmla="*/ 309549 w 1238194"/>
                  <a:gd name="connsiteY1" fmla="*/ 1155251 h 1238194"/>
                  <a:gd name="connsiteX2" fmla="*/ 21096 w 1238194"/>
                  <a:gd name="connsiteY2" fmla="*/ 458863 h 1238194"/>
                  <a:gd name="connsiteX3" fmla="*/ 619098 w 1238194"/>
                  <a:gd name="connsiteY3" fmla="*/ 0 h 1238194"/>
                  <a:gd name="connsiteX4" fmla="*/ 1056865 w 1238194"/>
                  <a:gd name="connsiteY4" fmla="*/ 1056865 h 1238194"/>
                  <a:gd name="connsiteX0" fmla="*/ 1056920 w 1056920"/>
                  <a:gd name="connsiteY0" fmla="*/ 1057357 h 1238700"/>
                  <a:gd name="connsiteX1" fmla="*/ 309604 w 1056920"/>
                  <a:gd name="connsiteY1" fmla="*/ 1155743 h 1238700"/>
                  <a:gd name="connsiteX2" fmla="*/ 21151 w 1056920"/>
                  <a:gd name="connsiteY2" fmla="*/ 459355 h 1238700"/>
                  <a:gd name="connsiteX3" fmla="*/ 619153 w 1056920"/>
                  <a:gd name="connsiteY3" fmla="*/ 492 h 1238700"/>
                  <a:gd name="connsiteX4" fmla="*/ 838408 w 1056920"/>
                  <a:gd name="connsiteY4" fmla="*/ 529895 h 1238700"/>
                  <a:gd name="connsiteX5" fmla="*/ 1056920 w 1056920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7 h 1238700"/>
                  <a:gd name="connsiteX1" fmla="*/ 309604 w 1776103"/>
                  <a:gd name="connsiteY1" fmla="*/ 1155743 h 1238700"/>
                  <a:gd name="connsiteX2" fmla="*/ 21151 w 1776103"/>
                  <a:gd name="connsiteY2" fmla="*/ 459355 h 1238700"/>
                  <a:gd name="connsiteX3" fmla="*/ 619153 w 1776103"/>
                  <a:gd name="connsiteY3" fmla="*/ 492 h 1238700"/>
                  <a:gd name="connsiteX4" fmla="*/ 1776103 w 1776103"/>
                  <a:gd name="connsiteY4" fmla="*/ 142903 h 1238700"/>
                  <a:gd name="connsiteX5" fmla="*/ 1056920 w 1776103"/>
                  <a:gd name="connsiteY5" fmla="*/ 1057357 h 1238700"/>
                  <a:gd name="connsiteX0" fmla="*/ 1056920 w 1776103"/>
                  <a:gd name="connsiteY0" fmla="*/ 1057353 h 1238696"/>
                  <a:gd name="connsiteX1" fmla="*/ 309604 w 1776103"/>
                  <a:gd name="connsiteY1" fmla="*/ 1155739 h 1238696"/>
                  <a:gd name="connsiteX2" fmla="*/ 21151 w 1776103"/>
                  <a:gd name="connsiteY2" fmla="*/ 459351 h 1238696"/>
                  <a:gd name="connsiteX3" fmla="*/ 619151 w 1776103"/>
                  <a:gd name="connsiteY3" fmla="*/ 491 h 1238696"/>
                  <a:gd name="connsiteX4" fmla="*/ 1776103 w 1776103"/>
                  <a:gd name="connsiteY4" fmla="*/ 142899 h 1238696"/>
                  <a:gd name="connsiteX5" fmla="*/ 1056920 w 1776103"/>
                  <a:gd name="connsiteY5" fmla="*/ 1057353 h 1238696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  <a:gd name="connsiteX0" fmla="*/ 1056920 w 1776103"/>
                  <a:gd name="connsiteY0" fmla="*/ 1056860 h 1238203"/>
                  <a:gd name="connsiteX1" fmla="*/ 309604 w 1776103"/>
                  <a:gd name="connsiteY1" fmla="*/ 1155246 h 1238203"/>
                  <a:gd name="connsiteX2" fmla="*/ 21151 w 1776103"/>
                  <a:gd name="connsiteY2" fmla="*/ 458858 h 1238203"/>
                  <a:gd name="connsiteX3" fmla="*/ 619151 w 1776103"/>
                  <a:gd name="connsiteY3" fmla="*/ -2 h 1238203"/>
                  <a:gd name="connsiteX4" fmla="*/ 1776103 w 1776103"/>
                  <a:gd name="connsiteY4" fmla="*/ 142406 h 1238203"/>
                  <a:gd name="connsiteX5" fmla="*/ 1056920 w 1776103"/>
                  <a:gd name="connsiteY5" fmla="*/ 1056860 h 1238203"/>
                  <a:gd name="connsiteX0" fmla="*/ 1056920 w 1776103"/>
                  <a:gd name="connsiteY0" fmla="*/ 1056864 h 1238207"/>
                  <a:gd name="connsiteX1" fmla="*/ 309604 w 1776103"/>
                  <a:gd name="connsiteY1" fmla="*/ 1155250 h 1238207"/>
                  <a:gd name="connsiteX2" fmla="*/ 21151 w 1776103"/>
                  <a:gd name="connsiteY2" fmla="*/ 458862 h 1238207"/>
                  <a:gd name="connsiteX3" fmla="*/ 619151 w 1776103"/>
                  <a:gd name="connsiteY3" fmla="*/ 2 h 1238207"/>
                  <a:gd name="connsiteX4" fmla="*/ 1776103 w 1776103"/>
                  <a:gd name="connsiteY4" fmla="*/ 142410 h 1238207"/>
                  <a:gd name="connsiteX5" fmla="*/ 1056920 w 1776103"/>
                  <a:gd name="connsiteY5" fmla="*/ 1056864 h 123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76103" h="1238207">
                    <a:moveTo>
                      <a:pt x="1056920" y="1056864"/>
                    </a:moveTo>
                    <a:cubicBezTo>
                      <a:pt x="858784" y="1255000"/>
                      <a:pt x="552270" y="1295353"/>
                      <a:pt x="309604" y="1155250"/>
                    </a:cubicBezTo>
                    <a:cubicBezTo>
                      <a:pt x="66938" y="1015147"/>
                      <a:pt x="-51372" y="729521"/>
                      <a:pt x="21151" y="458862"/>
                    </a:cubicBezTo>
                    <a:cubicBezTo>
                      <a:pt x="93674" y="188203"/>
                      <a:pt x="275637" y="54250"/>
                      <a:pt x="619151" y="2"/>
                    </a:cubicBezTo>
                    <a:lnTo>
                      <a:pt x="1776103" y="142410"/>
                    </a:lnTo>
                    <a:lnTo>
                      <a:pt x="1056920" y="1056864"/>
                    </a:ln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sp>
            <p:nvSpPr>
              <p:cNvPr id="108" name="Овал 107"/>
              <p:cNvSpPr/>
              <p:nvPr/>
            </p:nvSpPr>
            <p:spPr>
              <a:xfrm>
                <a:off x="5035480" y="3739273"/>
                <a:ext cx="72009" cy="7200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0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 txBox="1">
            <a:spLocks/>
          </p:cNvSpPr>
          <p:nvPr/>
        </p:nvSpPr>
        <p:spPr bwMode="auto">
          <a:xfrm>
            <a:off x="8606030" y="6176187"/>
            <a:ext cx="365579" cy="23264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923"/>
              <a:pPr algn="r">
                <a:defRPr/>
              </a:pPr>
              <a:t>4</a:t>
            </a:fld>
            <a:endParaRPr lang="en-US" sz="923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2086" y="437899"/>
            <a:ext cx="8829523" cy="248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Технологическая схема добычи руды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6330" y="1032888"/>
            <a:ext cx="3001419" cy="4652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Бурение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6808" y="1862679"/>
            <a:ext cx="3001419" cy="4652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Взрывание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6808" y="2657476"/>
            <a:ext cx="3001419" cy="465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Экскавация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6808" y="3432009"/>
            <a:ext cx="3001419" cy="4652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Транспортировка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6807" y="4537672"/>
            <a:ext cx="3000941" cy="4305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Пустая порода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14439" y="4537671"/>
            <a:ext cx="3000941" cy="4305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Руда</a:t>
            </a:r>
          </a:p>
        </p:txBody>
      </p:sp>
      <p:cxnSp>
        <p:nvCxnSpPr>
          <p:cNvPr id="21" name="Прямая со стрелкой 20"/>
          <p:cNvCxnSpPr>
            <a:stCxn id="11" idx="2"/>
            <a:endCxn id="12" idx="0"/>
          </p:cNvCxnSpPr>
          <p:nvPr/>
        </p:nvCxnSpPr>
        <p:spPr>
          <a:xfrm>
            <a:off x="2207039" y="1498171"/>
            <a:ext cx="478" cy="364508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2" idx="2"/>
            <a:endCxn id="16" idx="0"/>
          </p:cNvCxnSpPr>
          <p:nvPr/>
        </p:nvCxnSpPr>
        <p:spPr>
          <a:xfrm>
            <a:off x="2207517" y="2327961"/>
            <a:ext cx="0" cy="329514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6" idx="2"/>
            <a:endCxn id="17" idx="0"/>
          </p:cNvCxnSpPr>
          <p:nvPr/>
        </p:nvCxnSpPr>
        <p:spPr>
          <a:xfrm>
            <a:off x="2207517" y="3122758"/>
            <a:ext cx="0" cy="309251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7" idx="2"/>
            <a:endCxn id="18" idx="0"/>
          </p:cNvCxnSpPr>
          <p:nvPr/>
        </p:nvCxnSpPr>
        <p:spPr>
          <a:xfrm rot="5400000">
            <a:off x="1887208" y="4217361"/>
            <a:ext cx="640380" cy="24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08072" y="6005153"/>
            <a:ext cx="3000942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92"/>
              </a:lnSpc>
            </a:pPr>
            <a:r>
              <a:rPr lang="ru-RU" sz="1292" dirty="0"/>
              <a:t>Далее на обогатительную фабрику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6807" y="5235368"/>
            <a:ext cx="3000941" cy="4540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>
                <a:latin typeface="Arial" pitchFamily="34" charset="0"/>
                <a:cs typeface="Arial" pitchFamily="34" charset="0"/>
              </a:rPr>
              <a:t>Отвалы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414439" y="5225015"/>
            <a:ext cx="3000941" cy="4540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31"/>
              </a:lnSpc>
            </a:pPr>
            <a:r>
              <a:rPr lang="ru-RU" sz="1477" dirty="0" smtClean="0">
                <a:latin typeface="Arial" pitchFamily="34" charset="0"/>
                <a:cs typeface="Arial" pitchFamily="34" charset="0"/>
              </a:rPr>
              <a:t>Крупное дробление</a:t>
            </a:r>
            <a:endParaRPr lang="ru-RU" sz="1477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Прямая со стрелкой 30"/>
          <p:cNvCxnSpPr>
            <a:stCxn id="18" idx="2"/>
            <a:endCxn id="28" idx="0"/>
          </p:cNvCxnSpPr>
          <p:nvPr/>
        </p:nvCxnSpPr>
        <p:spPr>
          <a:xfrm>
            <a:off x="2207277" y="4968267"/>
            <a:ext cx="0" cy="267102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9" idx="2"/>
            <a:endCxn id="29" idx="0"/>
          </p:cNvCxnSpPr>
          <p:nvPr/>
        </p:nvCxnSpPr>
        <p:spPr>
          <a:xfrm>
            <a:off x="6914910" y="4968266"/>
            <a:ext cx="0" cy="256749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17" idx="2"/>
            <a:endCxn id="19" idx="0"/>
          </p:cNvCxnSpPr>
          <p:nvPr/>
        </p:nvCxnSpPr>
        <p:spPr>
          <a:xfrm rot="16200000" flipH="1">
            <a:off x="4241023" y="1863785"/>
            <a:ext cx="640379" cy="470739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" descr="C:\Users\Sterlyadyeva_olga\Documents\МГОК\буклет_мгок_тгок\МГОК_для буклета\окончательные фото\экскават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9337" y="852984"/>
            <a:ext cx="2167765" cy="14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Users\Sterlyadyeva_olga\Documents\МГОК\буклет_мгок_тгок\МГОК_для буклета\окончательные фото\буровая устан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677" y="844150"/>
            <a:ext cx="2226354" cy="148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C:\Users\Илья\Desktop\Коматсу 730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/>
          <a:stretch/>
        </p:blipFill>
        <p:spPr bwMode="auto">
          <a:xfrm>
            <a:off x="4294679" y="2498423"/>
            <a:ext cx="2226352" cy="14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SIV\Михеевский ГОК\Фото\1\11.jpg"/>
          <p:cNvPicPr>
            <a:picLocks noChangeAspect="1" noChangeArrowheads="1"/>
          </p:cNvPicPr>
          <p:nvPr/>
        </p:nvPicPr>
        <p:blipFill rotWithShape="1">
          <a:blip r:embed="rId5" cstate="print"/>
          <a:srcRect r="3681" b="1012"/>
          <a:stretch/>
        </p:blipFill>
        <p:spPr bwMode="auto">
          <a:xfrm>
            <a:off x="6709336" y="2498423"/>
            <a:ext cx="2167766" cy="1486146"/>
          </a:xfrm>
          <a:prstGeom prst="rect">
            <a:avLst/>
          </a:prstGeom>
          <a:noFill/>
        </p:spPr>
      </p:pic>
      <p:cxnSp>
        <p:nvCxnSpPr>
          <p:cNvPr id="45" name="Прямая со стрелкой 44"/>
          <p:cNvCxnSpPr/>
          <p:nvPr/>
        </p:nvCxnSpPr>
        <p:spPr>
          <a:xfrm flipH="1">
            <a:off x="6914910" y="5710191"/>
            <a:ext cx="354" cy="294962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 txBox="1">
            <a:spLocks/>
          </p:cNvSpPr>
          <p:nvPr/>
        </p:nvSpPr>
        <p:spPr bwMode="auto">
          <a:xfrm>
            <a:off x="8606030" y="6176187"/>
            <a:ext cx="365579" cy="23264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923"/>
              <a:pPr algn="r">
                <a:defRPr/>
              </a:pPr>
              <a:t>5</a:t>
            </a:fld>
            <a:endParaRPr lang="en-US" sz="923" dirty="0"/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142087" y="463021"/>
            <a:ext cx="8829522" cy="248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схема обогащения руды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5569873" y="1025956"/>
            <a:ext cx="2246822" cy="4272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8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Транспортировка конвейером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4554797" y="825662"/>
            <a:ext cx="4160444" cy="1628042"/>
            <a:chOff x="332603" y="669178"/>
            <a:chExt cx="4507148" cy="1763712"/>
          </a:xfrm>
        </p:grpSpPr>
        <p:sp>
          <p:nvSpPr>
            <p:cNvPr id="34" name="Прямоугольник 33"/>
            <p:cNvSpPr/>
            <p:nvPr/>
          </p:nvSpPr>
          <p:spPr bwMode="auto">
            <a:xfrm>
              <a:off x="332603" y="669178"/>
              <a:ext cx="4507148" cy="1763712"/>
            </a:xfrm>
            <a:prstGeom prst="rect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108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373877" y="767884"/>
              <a:ext cx="1054100" cy="21669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10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дробление руды</a:t>
              </a:r>
            </a:p>
          </p:txBody>
        </p:sp>
      </p:grpSp>
      <p:sp>
        <p:nvSpPr>
          <p:cNvPr id="36" name="Скругленный прямоугольник 35"/>
          <p:cNvSpPr/>
          <p:nvPr/>
        </p:nvSpPr>
        <p:spPr bwMode="auto">
          <a:xfrm>
            <a:off x="5569036" y="2774742"/>
            <a:ext cx="2246821" cy="32040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8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Полусамоизмельчение</a:t>
            </a: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5569035" y="4162800"/>
            <a:ext cx="2246822" cy="29455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31"/>
              </a:lnSpc>
              <a:defRPr/>
            </a:pPr>
            <a:r>
              <a:rPr lang="ru-RU" sz="1108" b="1" dirty="0">
                <a:latin typeface="Arial" pitchFamily="34" charset="0"/>
                <a:cs typeface="Arial" pitchFamily="34" charset="0"/>
              </a:rPr>
              <a:t>Флотация</a:t>
            </a: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6890420" y="6039484"/>
            <a:ext cx="1816550" cy="34943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8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Медный концентрат</a:t>
            </a: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5569036" y="3370370"/>
            <a:ext cx="2246821" cy="3249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8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Доизмельчение</a:t>
            </a: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6879074" y="5311322"/>
            <a:ext cx="1742325" cy="31396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31"/>
              </a:lnSpc>
              <a:defRPr/>
            </a:pPr>
            <a:r>
              <a:rPr lang="ru-RU" sz="1108" b="1" dirty="0">
                <a:latin typeface="Arial" pitchFamily="34" charset="0"/>
                <a:cs typeface="Arial" pitchFamily="34" charset="0"/>
              </a:rPr>
              <a:t>Фильтрация и сушка 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4546525" y="4027631"/>
            <a:ext cx="4160444" cy="1777512"/>
            <a:chOff x="323642" y="4137978"/>
            <a:chExt cx="4507148" cy="1925638"/>
          </a:xfrm>
        </p:grpSpPr>
        <p:sp>
          <p:nvSpPr>
            <p:cNvPr id="42" name="Прямоугольник 41"/>
            <p:cNvSpPr/>
            <p:nvPr/>
          </p:nvSpPr>
          <p:spPr bwMode="auto">
            <a:xfrm>
              <a:off x="323642" y="4392388"/>
              <a:ext cx="1149350" cy="14128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10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медная флотация</a:t>
              </a:r>
            </a:p>
            <a:p>
              <a:pPr>
                <a:defRPr/>
              </a:pPr>
              <a:endParaRPr lang="ru-RU" sz="110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 bwMode="auto">
            <a:xfrm>
              <a:off x="323642" y="4137978"/>
              <a:ext cx="4507148" cy="1925638"/>
            </a:xfrm>
            <a:prstGeom prst="rect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108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Скругленный прямоугольник 43"/>
          <p:cNvSpPr/>
          <p:nvPr/>
        </p:nvSpPr>
        <p:spPr bwMode="auto">
          <a:xfrm>
            <a:off x="4703047" y="4715326"/>
            <a:ext cx="1715046" cy="29348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31"/>
              </a:lnSpc>
              <a:defRPr/>
            </a:pPr>
            <a:r>
              <a:rPr lang="ru-RU" sz="1108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Хвосты обогащения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5569036" y="1804297"/>
            <a:ext cx="2246821" cy="4590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8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Склад дробленной руды</a:t>
            </a:r>
          </a:p>
        </p:txBody>
      </p:sp>
      <p:cxnSp>
        <p:nvCxnSpPr>
          <p:cNvPr id="47" name="Соединительная линия уступом 22"/>
          <p:cNvCxnSpPr>
            <a:stCxn id="31" idx="2"/>
            <a:endCxn id="45" idx="0"/>
          </p:cNvCxnSpPr>
          <p:nvPr/>
        </p:nvCxnSpPr>
        <p:spPr bwMode="auto">
          <a:xfrm flipH="1">
            <a:off x="6692447" y="1453221"/>
            <a:ext cx="837" cy="35107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166"/>
          <p:cNvCxnSpPr>
            <a:stCxn id="36" idx="2"/>
            <a:endCxn id="39" idx="0"/>
          </p:cNvCxnSpPr>
          <p:nvPr/>
        </p:nvCxnSpPr>
        <p:spPr bwMode="auto">
          <a:xfrm>
            <a:off x="6692446" y="3095146"/>
            <a:ext cx="0" cy="275224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167"/>
          <p:cNvCxnSpPr>
            <a:stCxn id="37" idx="3"/>
          </p:cNvCxnSpPr>
          <p:nvPr/>
        </p:nvCxnSpPr>
        <p:spPr bwMode="auto">
          <a:xfrm>
            <a:off x="7815857" y="4310079"/>
            <a:ext cx="198086" cy="397112"/>
          </a:xfrm>
          <a:prstGeom prst="bentConnector2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Соединительная линия уступом 25"/>
          <p:cNvCxnSpPr>
            <a:stCxn id="39" idx="2"/>
            <a:endCxn id="37" idx="0"/>
          </p:cNvCxnSpPr>
          <p:nvPr/>
        </p:nvCxnSpPr>
        <p:spPr bwMode="auto">
          <a:xfrm>
            <a:off x="6692446" y="3695364"/>
            <a:ext cx="0" cy="467436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оединительная линия уступом 26"/>
          <p:cNvCxnSpPr>
            <a:stCxn id="45" idx="2"/>
            <a:endCxn id="36" idx="0"/>
          </p:cNvCxnSpPr>
          <p:nvPr/>
        </p:nvCxnSpPr>
        <p:spPr bwMode="auto">
          <a:xfrm>
            <a:off x="6692447" y="2263319"/>
            <a:ext cx="0" cy="51142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оединительная линия уступом 167"/>
          <p:cNvCxnSpPr>
            <a:stCxn id="37" idx="1"/>
          </p:cNvCxnSpPr>
          <p:nvPr/>
        </p:nvCxnSpPr>
        <p:spPr bwMode="auto">
          <a:xfrm rot="10800000" flipV="1">
            <a:off x="5433795" y="4310079"/>
            <a:ext cx="135240" cy="397111"/>
          </a:xfrm>
          <a:prstGeom prst="bentConnector2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205"/>
          <p:cNvCxnSpPr/>
          <p:nvPr/>
        </p:nvCxnSpPr>
        <p:spPr bwMode="auto">
          <a:xfrm>
            <a:off x="8013942" y="5625284"/>
            <a:ext cx="0" cy="414200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205"/>
          <p:cNvCxnSpPr/>
          <p:nvPr/>
        </p:nvCxnSpPr>
        <p:spPr bwMode="auto">
          <a:xfrm>
            <a:off x="8013942" y="5008812"/>
            <a:ext cx="0" cy="29436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Группа 82"/>
          <p:cNvGrpSpPr/>
          <p:nvPr/>
        </p:nvGrpSpPr>
        <p:grpSpPr>
          <a:xfrm>
            <a:off x="4550049" y="2588313"/>
            <a:ext cx="4160444" cy="1288889"/>
            <a:chOff x="327460" y="2578717"/>
            <a:chExt cx="4507148" cy="1396296"/>
          </a:xfrm>
        </p:grpSpPr>
        <p:sp>
          <p:nvSpPr>
            <p:cNvPr id="84" name="Прямоугольник 83"/>
            <p:cNvSpPr/>
            <p:nvPr/>
          </p:nvSpPr>
          <p:spPr bwMode="auto">
            <a:xfrm>
              <a:off x="327460" y="2780682"/>
              <a:ext cx="1266825" cy="17355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108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измельчение руды</a:t>
              </a:r>
            </a:p>
            <a:p>
              <a:pPr>
                <a:defRPr/>
              </a:pPr>
              <a:endParaRPr lang="ru-RU" sz="1108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 bwMode="auto">
            <a:xfrm>
              <a:off x="327460" y="2578717"/>
              <a:ext cx="4507148" cy="1396296"/>
            </a:xfrm>
            <a:prstGeom prst="rect">
              <a:avLst/>
            </a:prstGeom>
            <a:noFill/>
            <a:ln w="6350">
              <a:solidFill>
                <a:schemeClr val="tx2">
                  <a:lumMod val="60000"/>
                  <a:lumOff val="40000"/>
                </a:schemeClr>
              </a:solidFill>
              <a:prstDash val="lgDash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ru-RU" sz="1108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6" name="Скругленный прямоугольник 85"/>
          <p:cNvSpPr/>
          <p:nvPr/>
        </p:nvSpPr>
        <p:spPr bwMode="auto">
          <a:xfrm>
            <a:off x="6879074" y="4694850"/>
            <a:ext cx="1742325" cy="31396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31"/>
              </a:lnSpc>
              <a:defRPr/>
            </a:pPr>
            <a:r>
              <a:rPr lang="ru-RU" sz="1108" b="1" dirty="0">
                <a:latin typeface="Arial" pitchFamily="34" charset="0"/>
                <a:cs typeface="Arial" pitchFamily="34" charset="0"/>
              </a:rPr>
              <a:t>Сгущение</a:t>
            </a:r>
          </a:p>
        </p:txBody>
      </p:sp>
      <p:pic>
        <p:nvPicPr>
          <p:cNvPr id="51" name="Picture 3" descr="C:\Users\Sterlyadyeva_olga\Documents\фото рабочие\Михеевка\13-12-17_запуск\IMG_445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99"/>
          <a:stretch>
            <a:fillRect/>
          </a:stretch>
        </p:blipFill>
        <p:spPr bwMode="auto">
          <a:xfrm>
            <a:off x="205102" y="825662"/>
            <a:ext cx="1957292" cy="309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Sterlyadyeva_olga\Documents\фото рабочие\Михеевка\14-06-18_рыков\161_1X6A7616.jpg"/>
          <p:cNvPicPr>
            <a:picLocks noChangeAspect="1" noChangeArrowheads="1"/>
          </p:cNvPicPr>
          <p:nvPr/>
        </p:nvPicPr>
        <p:blipFill>
          <a:blip r:embed="rId3" cstate="print"/>
          <a:srcRect l="1905" r="62586" b="17143"/>
          <a:stretch>
            <a:fillRect/>
          </a:stretch>
        </p:blipFill>
        <p:spPr bwMode="auto">
          <a:xfrm>
            <a:off x="2269312" y="825662"/>
            <a:ext cx="2027092" cy="309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3" descr="D:\РМК\ТЕКУЩЕЕ\ПРЕЗЕНТАЦИИ РМК\МГОК\1\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78" r="11457" b="13515"/>
          <a:stretch/>
        </p:blipFill>
        <p:spPr bwMode="auto">
          <a:xfrm>
            <a:off x="195785" y="3975190"/>
            <a:ext cx="4100619" cy="24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051" y="5556006"/>
            <a:ext cx="1528785" cy="85282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47657" indent="-247657" algn="ctr">
              <a:buFont typeface="DINPro" pitchFamily="34" charset="0"/>
              <a:buChar char="—"/>
            </a:pPr>
            <a:endParaRPr lang="ru-RU" sz="1385" dirty="0" err="1"/>
          </a:p>
        </p:txBody>
      </p:sp>
      <p:sp>
        <p:nvSpPr>
          <p:cNvPr id="27" name="Номер слайда 5"/>
          <p:cNvSpPr txBox="1">
            <a:spLocks/>
          </p:cNvSpPr>
          <p:nvPr/>
        </p:nvSpPr>
        <p:spPr bwMode="auto">
          <a:xfrm>
            <a:off x="8606030" y="6176187"/>
            <a:ext cx="365579" cy="23264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923"/>
              <a:pPr algn="r">
                <a:defRPr/>
              </a:pPr>
              <a:t>6</a:t>
            </a:fld>
            <a:endParaRPr lang="en-US" sz="923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5952" y="410371"/>
            <a:ext cx="9008048" cy="3600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Документация в области обращения с отходами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6" name="Picture 2" descr="C:\Users\1\Desktop\Новая папка (2)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8769"/>
            <a:ext cx="2050388" cy="289861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3" descr="C:\Users\1\Desktop\Новая папка (2)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6" y="1658741"/>
            <a:ext cx="1980220" cy="279264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C:\Users\1\Desktop\Новая папка (2)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445" y="2242425"/>
            <a:ext cx="1862020" cy="266710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5" descr="C:\Users\1\Desktop\Новая папка (2)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27200"/>
            <a:ext cx="1980220" cy="279942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43814" y="972338"/>
            <a:ext cx="4389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/>
            </a:pPr>
            <a:r>
              <a:rPr lang="ru-RU" sz="1600" dirty="0" smtClean="0"/>
              <a:t>Определены классы опасности отходов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01190" y="1446904"/>
            <a:ext cx="6087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2. Разработаны паспорта отходов </a:t>
            </a:r>
            <a:r>
              <a:rPr lang="en-US" sz="1600" dirty="0" smtClean="0"/>
              <a:t>I</a:t>
            </a:r>
            <a:r>
              <a:rPr lang="ru-RU" sz="1600" dirty="0" smtClean="0"/>
              <a:t> </a:t>
            </a:r>
            <a:r>
              <a:rPr lang="en-US" sz="1600" dirty="0" smtClean="0"/>
              <a:t>-</a:t>
            </a:r>
            <a:r>
              <a:rPr lang="ru-RU" sz="1600" dirty="0" smtClean="0"/>
              <a:t> </a:t>
            </a:r>
            <a:r>
              <a:rPr lang="en-US" sz="1600" dirty="0" smtClean="0"/>
              <a:t>IV </a:t>
            </a:r>
            <a:r>
              <a:rPr lang="ru-RU" sz="1600" dirty="0" smtClean="0"/>
              <a:t>классов опасности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60936" y="1890617"/>
            <a:ext cx="5727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3. Разработан ПНООЛР, получены лимиты на размещение отходов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6107" y="2495349"/>
            <a:ext cx="5312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4</a:t>
            </a:r>
            <a:r>
              <a:rPr lang="ru-RU" sz="1600" dirty="0"/>
              <a:t>. </a:t>
            </a:r>
            <a:r>
              <a:rPr lang="ru-RU" sz="1600" dirty="0" smtClean="0"/>
              <a:t>Сотрудники прошли обучение на право работы с отходами </a:t>
            </a:r>
            <a:r>
              <a:rPr lang="en-US" sz="1600" dirty="0"/>
              <a:t>I</a:t>
            </a:r>
            <a:r>
              <a:rPr lang="ru-RU" sz="1600" dirty="0"/>
              <a:t> </a:t>
            </a:r>
            <a:r>
              <a:rPr lang="en-US" sz="1600" dirty="0"/>
              <a:t>-</a:t>
            </a:r>
            <a:r>
              <a:rPr lang="ru-RU" sz="1600" dirty="0"/>
              <a:t> </a:t>
            </a:r>
            <a:r>
              <a:rPr lang="en-US" sz="1600" dirty="0"/>
              <a:t>IV </a:t>
            </a:r>
            <a:r>
              <a:rPr lang="ru-RU" sz="1600" dirty="0"/>
              <a:t>классов </a:t>
            </a:r>
            <a:r>
              <a:rPr lang="ru-RU" sz="1600" dirty="0" smtClean="0"/>
              <a:t>опасности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92869" y="3737543"/>
            <a:ext cx="4995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6. Ведётся учёт в области обращения с отходами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99405" y="4909532"/>
            <a:ext cx="480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8. Осуществляется сдача отчётности в области обращения с отходами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899405" y="4212585"/>
            <a:ext cx="4913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7. Получена лицензия на деятельность в области обращения с отходами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778003" y="3152768"/>
            <a:ext cx="5110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/>
              <a:t>5</a:t>
            </a:r>
            <a:r>
              <a:rPr lang="ru-RU" sz="1600" dirty="0" smtClean="0"/>
              <a:t>. Разработаны инструкции в области обращения с отходами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803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3653" y="374592"/>
            <a:ext cx="620353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algn="ctr">
              <a:lnSpc>
                <a:spcPts val="2200"/>
              </a:lnSpc>
            </a:pPr>
            <a:r>
              <a:rPr lang="ru-RU" b="1" dirty="0" smtClean="0"/>
              <a:t>КОМПЛЕКС ПРИРОДООХРАННЫХ МЕРОПРИЯТИЙ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5056" y="880947"/>
            <a:ext cx="6031986" cy="5367410"/>
            <a:chOff x="-15056" y="880947"/>
            <a:chExt cx="6645372" cy="591321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824744" y="1501667"/>
              <a:ext cx="4965768" cy="4965768"/>
              <a:chOff x="2089116" y="1274733"/>
              <a:chExt cx="4965768" cy="4965768"/>
            </a:xfrm>
          </p:grpSpPr>
          <p:sp>
            <p:nvSpPr>
              <p:cNvPr id="9" name="Овал 8"/>
              <p:cNvSpPr/>
              <p:nvPr/>
            </p:nvSpPr>
            <p:spPr>
              <a:xfrm>
                <a:off x="2089116" y="1274733"/>
                <a:ext cx="4965768" cy="496576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dirty="0" smtClean="0">
                  <a:noFill/>
                </a:endParaRP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2308194" y="1493811"/>
                <a:ext cx="4527612" cy="45276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dirty="0" smtClean="0">
                  <a:noFill/>
                </a:endParaRPr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2321779" y="880947"/>
              <a:ext cx="1947925" cy="1331669"/>
              <a:chOff x="3176630" y="7"/>
              <a:chExt cx="1947925" cy="1331669"/>
            </a:xfrm>
            <a:solidFill>
              <a:schemeClr val="accent1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3" name="Овал 12"/>
              <p:cNvSpPr/>
              <p:nvPr/>
            </p:nvSpPr>
            <p:spPr>
              <a:xfrm>
                <a:off x="3176630" y="7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Овал 4"/>
              <p:cNvSpPr/>
              <p:nvPr/>
            </p:nvSpPr>
            <p:spPr>
              <a:xfrm>
                <a:off x="3461897" y="195025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accent2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Охрана атмосферного воздуха</a:t>
                </a:r>
                <a:endParaRPr lang="ru-RU" sz="1400" kern="1200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4217198" y="1789882"/>
              <a:ext cx="1947925" cy="1331669"/>
              <a:chOff x="5072049" y="908942"/>
              <a:chExt cx="1947925" cy="1331669"/>
            </a:xfrm>
            <a:solidFill>
              <a:schemeClr val="accent2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6" name="Овал 15"/>
              <p:cNvSpPr/>
              <p:nvPr/>
            </p:nvSpPr>
            <p:spPr>
              <a:xfrm>
                <a:off x="5072049" y="908942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Овал 6"/>
              <p:cNvSpPr/>
              <p:nvPr/>
            </p:nvSpPr>
            <p:spPr>
              <a:xfrm>
                <a:off x="5357316" y="1103960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Охрана птиц и животного мира</a:t>
                </a:r>
                <a:endParaRPr lang="ru-RU" sz="14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4682391" y="3828028"/>
              <a:ext cx="1947925" cy="1331669"/>
              <a:chOff x="5537242" y="2947088"/>
              <a:chExt cx="1947925" cy="1331669"/>
            </a:xfrm>
            <a:solidFill>
              <a:srgbClr val="008000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19" name="Овал 18"/>
              <p:cNvSpPr/>
              <p:nvPr/>
            </p:nvSpPr>
            <p:spPr>
              <a:xfrm>
                <a:off x="5537242" y="2947088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Овал 8"/>
              <p:cNvSpPr/>
              <p:nvPr/>
            </p:nvSpPr>
            <p:spPr>
              <a:xfrm>
                <a:off x="5822509" y="3142106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Охрана растительного мира</a:t>
                </a:r>
                <a:endParaRPr lang="ru-RU" sz="14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Группа 20"/>
            <p:cNvGrpSpPr/>
            <p:nvPr/>
          </p:nvGrpSpPr>
          <p:grpSpPr>
            <a:xfrm>
              <a:off x="3378948" y="5462494"/>
              <a:ext cx="1947925" cy="1331669"/>
              <a:chOff x="4233799" y="4581554"/>
              <a:chExt cx="1947925" cy="1331669"/>
            </a:xfrm>
            <a:solidFill>
              <a:srgbClr val="666666"/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2" name="Овал 21"/>
              <p:cNvSpPr/>
              <p:nvPr/>
            </p:nvSpPr>
            <p:spPr>
              <a:xfrm>
                <a:off x="4233799" y="4581554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Овал 10"/>
              <p:cNvSpPr/>
              <p:nvPr/>
            </p:nvSpPr>
            <p:spPr>
              <a:xfrm>
                <a:off x="4519066" y="4776572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Охрана почв</a:t>
                </a: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1288387" y="5462494"/>
              <a:ext cx="1947925" cy="1331669"/>
              <a:chOff x="2143238" y="4581554"/>
              <a:chExt cx="1947925" cy="1331669"/>
            </a:xfrm>
            <a:solidFill>
              <a:schemeClr val="accent3">
                <a:lumMod val="75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5" name="Овал 24"/>
              <p:cNvSpPr/>
              <p:nvPr/>
            </p:nvSpPr>
            <p:spPr>
              <a:xfrm>
                <a:off x="2143238" y="4581554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Овал 12"/>
              <p:cNvSpPr/>
              <p:nvPr/>
            </p:nvSpPr>
            <p:spPr>
              <a:xfrm>
                <a:off x="2428505" y="4776572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Безопасное обращение с отходами</a:t>
                </a: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-15056" y="3828028"/>
              <a:ext cx="1947925" cy="1331669"/>
              <a:chOff x="839795" y="2947088"/>
              <a:chExt cx="1947925" cy="1331669"/>
            </a:xfrm>
            <a:solidFill>
              <a:schemeClr val="accent2">
                <a:lumMod val="75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8" name="Овал 27"/>
              <p:cNvSpPr/>
              <p:nvPr/>
            </p:nvSpPr>
            <p:spPr>
              <a:xfrm>
                <a:off x="839795" y="2947088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Овал 14"/>
              <p:cNvSpPr/>
              <p:nvPr/>
            </p:nvSpPr>
            <p:spPr>
              <a:xfrm>
                <a:off x="1125062" y="3142106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Охрана подземных водных объектов</a:t>
                </a: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50136" y="1789882"/>
              <a:ext cx="1947925" cy="1331669"/>
              <a:chOff x="1304989" y="908942"/>
              <a:chExt cx="1947925" cy="1331669"/>
            </a:xfrm>
            <a:solidFill>
              <a:schemeClr val="accent1">
                <a:lumMod val="75000"/>
              </a:schemeClr>
            </a:solidFill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1" name="Овал 30"/>
              <p:cNvSpPr/>
              <p:nvPr/>
            </p:nvSpPr>
            <p:spPr>
              <a:xfrm>
                <a:off x="1304989" y="908942"/>
                <a:ext cx="1947925" cy="133166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Овал 16"/>
              <p:cNvSpPr/>
              <p:nvPr/>
            </p:nvSpPr>
            <p:spPr>
              <a:xfrm>
                <a:off x="1590256" y="1103960"/>
                <a:ext cx="1377391" cy="941633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Охрана поверхностных водных объектов</a:t>
                </a:r>
                <a:endParaRPr lang="ru-RU" sz="14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2175727" y="2852648"/>
              <a:ext cx="2245389" cy="2245389"/>
              <a:chOff x="3440097" y="2625714"/>
              <a:chExt cx="2245389" cy="2245389"/>
            </a:xfrm>
          </p:grpSpPr>
          <p:sp>
            <p:nvSpPr>
              <p:cNvPr id="34" name="Овал 33"/>
              <p:cNvSpPr/>
              <p:nvPr/>
            </p:nvSpPr>
            <p:spPr>
              <a:xfrm>
                <a:off x="3440097" y="2625714"/>
                <a:ext cx="2227292" cy="2227292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33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68288" indent="-268288" algn="ctr">
                  <a:lnSpc>
                    <a:spcPts val="2200"/>
                  </a:lnSpc>
                  <a:buFont typeface="DINPro" pitchFamily="34" charset="0"/>
                  <a:buChar char="—"/>
                </a:pPr>
                <a:endParaRPr lang="ru-RU" sz="1500" smtClean="0"/>
              </a:p>
            </p:txBody>
          </p:sp>
          <p:pic>
            <p:nvPicPr>
              <p:cNvPr id="35" name="Picture 2" descr="C:\Users\Илья\Desktop\2016.04.11 Пресс-Тур\industry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0097" y="2625714"/>
                <a:ext cx="2245389" cy="22453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7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103426" name="Picture 2" descr="C:\Users\Илья\Desktop\1_0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5" t="7939" r="6754" b="6126"/>
          <a:stretch/>
        </p:blipFill>
        <p:spPr bwMode="auto">
          <a:xfrm>
            <a:off x="6111007" y="903396"/>
            <a:ext cx="2952361" cy="53449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95636" y="296652"/>
            <a:ext cx="6794500" cy="538163"/>
          </a:xfrm>
        </p:spPr>
        <p:txBody>
          <a:bodyPr/>
          <a:lstStyle/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по охране окружающей среды при обращении с отходами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91980" y="1664804"/>
            <a:ext cx="438916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/>
            </a:pPr>
            <a:r>
              <a:rPr lang="ru-RU" sz="1600" dirty="0" smtClean="0"/>
              <a:t>Рекультивация </a:t>
            </a:r>
            <a:r>
              <a:rPr lang="ru-RU" sz="1600" dirty="0"/>
              <a:t>отвалов вскрышных пород</a:t>
            </a:r>
            <a:r>
              <a:rPr lang="ru-RU" sz="1600" dirty="0" smtClean="0"/>
              <a:t>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/>
            </a:pPr>
            <a:r>
              <a:rPr lang="ru-RU" sz="1600" dirty="0" smtClean="0"/>
              <a:t>Накопление отходов осуществляется в специально оборудованных местах (</a:t>
            </a:r>
            <a:r>
              <a:rPr lang="ru-RU" sz="1600" dirty="0"/>
              <a:t>площадки имеют водонепроницаемое основание, контейнеры для отходов оборудованы крышками и т.п</a:t>
            </a:r>
            <a:r>
              <a:rPr lang="ru-RU" sz="1600" dirty="0" smtClean="0"/>
              <a:t>.).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  <a:defRPr/>
            </a:pPr>
            <a:r>
              <a:rPr lang="ru-RU" sz="1600" dirty="0" smtClean="0"/>
              <a:t>Отходы передаются специализированным </a:t>
            </a:r>
            <a:r>
              <a:rPr lang="ru-RU" sz="1600" dirty="0"/>
              <a:t>организациям, имеющим </a:t>
            </a:r>
            <a:r>
              <a:rPr lang="ru-RU" sz="1600" dirty="0" smtClean="0"/>
              <a:t>лицензии, для переработки, обезвреживания или размещения на полигонах</a:t>
            </a:r>
            <a:r>
              <a:rPr lang="ru-RU" sz="1400" dirty="0" smtClean="0"/>
              <a:t>. </a:t>
            </a:r>
            <a:endParaRPr lang="ru-RU" sz="1400" dirty="0"/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104450" name="Picture 2" descr="C:\Users\Илья\Desktop\1_0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64527" r="5977" b="7018"/>
          <a:stretch/>
        </p:blipFill>
        <p:spPr bwMode="auto">
          <a:xfrm>
            <a:off x="348877" y="4897862"/>
            <a:ext cx="3899087" cy="187929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SIV\ТЕКУЩЕЕ\ФОТОБАНК УПБ\УГМ накопление отходов 2014.04.16\Контейнеры на площадке_2.JPG"/>
          <p:cNvPicPr>
            <a:picLocks noChangeAspect="1" noChangeArrowheads="1"/>
          </p:cNvPicPr>
          <p:nvPr/>
        </p:nvPicPr>
        <p:blipFill rotWithShape="1">
          <a:blip r:embed="rId3" cstate="print"/>
          <a:srcRect l="4686" t="15173" r="262" b="9380"/>
          <a:stretch/>
        </p:blipFill>
        <p:spPr bwMode="auto">
          <a:xfrm>
            <a:off x="390663" y="2849958"/>
            <a:ext cx="3857301" cy="2050252"/>
          </a:xfrm>
          <a:prstGeom prst="rect">
            <a:avLst/>
          </a:prstGeom>
        </p:spPr>
      </p:pic>
      <p:pic>
        <p:nvPicPr>
          <p:cNvPr id="9" name="Picture 2" descr="C:\SIV\Томинский ГОК\Разное\Презентация ТоГОК\Фото\Отвал\otvaly_malyj_kujbas.jpg"/>
          <p:cNvPicPr>
            <a:picLocks noChangeAspect="1" noChangeArrowheads="1"/>
          </p:cNvPicPr>
          <p:nvPr/>
        </p:nvPicPr>
        <p:blipFill rotWithShape="1">
          <a:blip r:embed="rId4"/>
          <a:srcRect l="1603" t="19356" r="1975" b="20311"/>
          <a:stretch/>
        </p:blipFill>
        <p:spPr bwMode="auto">
          <a:xfrm>
            <a:off x="367177" y="1160748"/>
            <a:ext cx="3880787" cy="1696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52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368660"/>
            <a:ext cx="6794500" cy="268288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направления использования отходов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04048" y="1264276"/>
            <a:ext cx="377709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1. Использование </a:t>
            </a:r>
            <a:r>
              <a:rPr lang="ru-RU" sz="1600" dirty="0"/>
              <a:t>вскрышных пород для строительства временных технологических автодорог, ограждающих </a:t>
            </a:r>
            <a:r>
              <a:rPr lang="ru-RU" sz="1600" dirty="0" smtClean="0"/>
              <a:t>дамб</a:t>
            </a:r>
          </a:p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2. Производство </a:t>
            </a:r>
            <a:r>
              <a:rPr lang="ru-RU" sz="1600" dirty="0"/>
              <a:t>щебня из вскрышных пород</a:t>
            </a:r>
            <a:r>
              <a:rPr lang="ru-RU" sz="1600" dirty="0" smtClean="0"/>
              <a:t>.</a:t>
            </a:r>
            <a:endParaRPr lang="ru-RU" sz="1400" b="1" dirty="0"/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 bwMode="auto">
          <a:xfrm>
            <a:off x="8617894" y="6441218"/>
            <a:ext cx="326505" cy="14401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1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10C5D13-AD32-4B24-B496-2A3418258C0E}" type="slidenum">
              <a:rPr lang="en-US" sz="1000" smtClean="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104450" name="Picture 2" descr="C:\Users\Илья\Desktop\1_0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35354" r="4750" b="35832"/>
          <a:stretch/>
        </p:blipFill>
        <p:spPr bwMode="auto">
          <a:xfrm>
            <a:off x="264563" y="1264276"/>
            <a:ext cx="4522670" cy="21287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Илья\Desktop\1_0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6" t="6239" r="4750" b="64646"/>
          <a:stretch/>
        </p:blipFill>
        <p:spPr bwMode="auto">
          <a:xfrm>
            <a:off x="264563" y="4003487"/>
            <a:ext cx="4542171" cy="2160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88123" y="4003487"/>
            <a:ext cx="32356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Снижение объёмов размещаемых отходов</a:t>
            </a:r>
          </a:p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Снижение площади нарушенных земель</a:t>
            </a:r>
          </a:p>
          <a:p>
            <a:pPr algn="just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sz="1600" dirty="0" smtClean="0"/>
              <a:t>Компактность расположения производственных объектов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2400"/>
              </a:spcAft>
              <a:buAutoNum type="arabicPeriod"/>
              <a:defRPr/>
            </a:pPr>
            <a:endParaRPr lang="ru-RU" sz="1400" b="1" dirty="0"/>
          </a:p>
        </p:txBody>
      </p:sp>
      <p:pic>
        <p:nvPicPr>
          <p:cNvPr id="103426" name="Picture 2" descr="http://sosh33.ucoz.net/ner/green-tick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9" t="-14076" r="24831" b="14076"/>
          <a:stretch/>
        </p:blipFill>
        <p:spPr bwMode="auto">
          <a:xfrm>
            <a:off x="4796237" y="3863787"/>
            <a:ext cx="878189" cy="9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osh33.ucoz.net/ner/green-tick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9" t="-14076" r="24831" b="14076"/>
          <a:stretch/>
        </p:blipFill>
        <p:spPr bwMode="auto">
          <a:xfrm>
            <a:off x="4827322" y="4587387"/>
            <a:ext cx="878189" cy="9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osh33.ucoz.net/ner/green-tickjpg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9" t="-14076" r="24831" b="14076"/>
          <a:stretch/>
        </p:blipFill>
        <p:spPr bwMode="auto">
          <a:xfrm>
            <a:off x="4829914" y="5310511"/>
            <a:ext cx="878189" cy="9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0717_RCC_Master_RU2_JN">
  <a:themeElements>
    <a:clrScheme name="Russian Copper Company">
      <a:dk1>
        <a:sysClr val="windowText" lastClr="000000"/>
      </a:dk1>
      <a:lt1>
        <a:sysClr val="window" lastClr="FFFFFF"/>
      </a:lt1>
      <a:dk2>
        <a:srgbClr val="4B4B4B"/>
      </a:dk2>
      <a:lt2>
        <a:srgbClr val="E7E7E7"/>
      </a:lt2>
      <a:accent1>
        <a:srgbClr val="00A7E7"/>
      </a:accent1>
      <a:accent2>
        <a:srgbClr val="0D3880"/>
      </a:accent2>
      <a:accent3>
        <a:srgbClr val="6C2B19"/>
      </a:accent3>
      <a:accent4>
        <a:srgbClr val="E30613"/>
      </a:accent4>
      <a:accent5>
        <a:srgbClr val="C7017F"/>
      </a:accent5>
      <a:accent6>
        <a:srgbClr val="9A9A9A"/>
      </a:accent6>
      <a:hlink>
        <a:srgbClr val="0000FF"/>
      </a:hlink>
      <a:folHlink>
        <a:srgbClr val="800080"/>
      </a:folHlink>
    </a:clrScheme>
    <a:fontScheme name="RCC_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rtlCol="0" anchor="ctr"/>
      <a:lstStyle>
        <a:defPPr marL="268288" indent="-268288" algn="ctr">
          <a:lnSpc>
            <a:spcPts val="2200"/>
          </a:lnSpc>
          <a:buFont typeface="DINPro" pitchFamily="34" charset="0"/>
          <a:buChar char="—"/>
          <a:defRPr sz="15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268288" indent="-268288">
          <a:lnSpc>
            <a:spcPts val="2200"/>
          </a:lnSpc>
          <a:buFont typeface="DINPro" pitchFamily="34" charset="0"/>
          <a:buChar char="—"/>
          <a:defRPr sz="15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Russian Copper Company">
      <a:dk1>
        <a:sysClr val="windowText" lastClr="000000"/>
      </a:dk1>
      <a:lt1>
        <a:sysClr val="window" lastClr="FFFFFF"/>
      </a:lt1>
      <a:dk2>
        <a:srgbClr val="4B4B4B"/>
      </a:dk2>
      <a:lt2>
        <a:srgbClr val="E7E7E7"/>
      </a:lt2>
      <a:accent1>
        <a:srgbClr val="00A7E7"/>
      </a:accent1>
      <a:accent2>
        <a:srgbClr val="0D3880"/>
      </a:accent2>
      <a:accent3>
        <a:srgbClr val="6C2B19"/>
      </a:accent3>
      <a:accent4>
        <a:srgbClr val="E30613"/>
      </a:accent4>
      <a:accent5>
        <a:srgbClr val="C7017F"/>
      </a:accent5>
      <a:accent6>
        <a:srgbClr val="9A9A9A"/>
      </a:accent6>
      <a:hlink>
        <a:srgbClr val="0000FF"/>
      </a:hlink>
      <a:folHlink>
        <a:srgbClr val="800080"/>
      </a:folHlink>
    </a:clrScheme>
    <a:fontScheme name="RCC_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Russian Copper Company">
      <a:dk1>
        <a:sysClr val="windowText" lastClr="000000"/>
      </a:dk1>
      <a:lt1>
        <a:sysClr val="window" lastClr="FFFFFF"/>
      </a:lt1>
      <a:dk2>
        <a:srgbClr val="4B4B4B"/>
      </a:dk2>
      <a:lt2>
        <a:srgbClr val="E7E7E7"/>
      </a:lt2>
      <a:accent1>
        <a:srgbClr val="00A7E7"/>
      </a:accent1>
      <a:accent2>
        <a:srgbClr val="0D3880"/>
      </a:accent2>
      <a:accent3>
        <a:srgbClr val="6C2B19"/>
      </a:accent3>
      <a:accent4>
        <a:srgbClr val="E30613"/>
      </a:accent4>
      <a:accent5>
        <a:srgbClr val="C7017F"/>
      </a:accent5>
      <a:accent6>
        <a:srgbClr val="9A9A9A"/>
      </a:accent6>
      <a:hlink>
        <a:srgbClr val="0000FF"/>
      </a:hlink>
      <a:folHlink>
        <a:srgbClr val="800080"/>
      </a:folHlink>
    </a:clrScheme>
    <a:fontScheme name="RCC_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130717_RCC_Master_RU2_JN.potx</Template>
  <TotalTime>14723</TotalTime>
  <Words>414</Words>
  <Application>Microsoft Office PowerPoint</Application>
  <PresentationFormat>Экран (4:3)</PresentationFormat>
  <Paragraphs>107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130717_RCC_Master_RU2_JN</vt:lpstr>
      <vt:lpstr>Лист Microsoft Excel 97-2003</vt:lpstr>
      <vt:lpstr>Презентация PowerPoint</vt:lpstr>
      <vt:lpstr>МИХЕЕВСКИЙ горно-обогатительный комбинат –  ФЛАГМАН ГОРНОДОБЫВАЮЩЕГО ДИВИЗИОНА РМК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по охране окружающей среды при обращении с отходами</vt:lpstr>
      <vt:lpstr>направления использования отходов</vt:lpstr>
      <vt:lpstr>Презентация PowerPoint</vt:lpstr>
      <vt:lpstr>Презентация PowerPoint</vt:lpstr>
    </vt:vector>
  </TitlesOfParts>
  <Company>Russian Copper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PowerPoint Presentations</dc:subject>
  <dc:creator>Name Surname</dc:creator>
  <dc:description>PPT 2007 optimized</dc:description>
  <cp:lastModifiedBy>1</cp:lastModifiedBy>
  <cp:revision>1593</cp:revision>
  <cp:lastPrinted>2018-04-18T11:33:13Z</cp:lastPrinted>
  <dcterms:created xsi:type="dcterms:W3CDTF">2013-07-11T08:27:09Z</dcterms:created>
  <dcterms:modified xsi:type="dcterms:W3CDTF">2018-11-29T06:46:34Z</dcterms:modified>
</cp:coreProperties>
</file>